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7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6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6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76020" y="3067050"/>
            <a:ext cx="9839325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548640"/>
            <a:ext cx="8786495" cy="6308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839470" y="2204720"/>
            <a:ext cx="4958715" cy="1784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>
            <p:custDataLst>
              <p:tags r:id="rId3"/>
            </p:custDataLst>
          </p:nvPr>
        </p:nvSpPr>
        <p:spPr bwMode="auto">
          <a:xfrm>
            <a:off x="911225" y="4077335"/>
            <a:ext cx="5051425" cy="1345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>
            <p:custDataLst>
              <p:tags r:id="rId4"/>
            </p:custDataLst>
          </p:nvPr>
        </p:nvSpPr>
        <p:spPr bwMode="auto">
          <a:xfrm>
            <a:off x="839470" y="5661025"/>
            <a:ext cx="4958715" cy="428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>
            <p:custDataLst>
              <p:tags r:id="rId5"/>
            </p:custDataLst>
          </p:nvPr>
        </p:nvSpPr>
        <p:spPr bwMode="auto">
          <a:xfrm>
            <a:off x="911225" y="6309360"/>
            <a:ext cx="4958715" cy="428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0" grpId="0" bldLvl="0" animBg="1"/>
      <p:bldP spid="41" grpId="0" bldLvl="0" animBg="1"/>
      <p:bldP spid="4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7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1" name="矩形 40"/>
          <p:cNvSpPr/>
          <p:nvPr>
            <p:custDataLst>
              <p:tags r:id="rId2"/>
            </p:custDataLst>
          </p:nvPr>
        </p:nvSpPr>
        <p:spPr bwMode="auto">
          <a:xfrm>
            <a:off x="263525" y="1124585"/>
            <a:ext cx="6758305" cy="658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3"/>
            </p:custDataLst>
          </p:nvPr>
        </p:nvSpPr>
        <p:spPr bwMode="auto">
          <a:xfrm>
            <a:off x="479425" y="1844675"/>
            <a:ext cx="6758305" cy="658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>
            <p:custDataLst>
              <p:tags r:id="rId4"/>
            </p:custDataLst>
          </p:nvPr>
        </p:nvSpPr>
        <p:spPr bwMode="auto">
          <a:xfrm>
            <a:off x="225425" y="2780665"/>
            <a:ext cx="9600565" cy="658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>
            <p:custDataLst>
              <p:tags r:id="rId5"/>
            </p:custDataLst>
          </p:nvPr>
        </p:nvSpPr>
        <p:spPr bwMode="auto">
          <a:xfrm>
            <a:off x="263525" y="3644900"/>
            <a:ext cx="6758305" cy="658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>
            <p:custDataLst>
              <p:tags r:id="rId6"/>
            </p:custDataLst>
          </p:nvPr>
        </p:nvSpPr>
        <p:spPr bwMode="auto">
          <a:xfrm>
            <a:off x="551180" y="4436745"/>
            <a:ext cx="6758305" cy="658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>
            <p:custDataLst>
              <p:tags r:id="rId7"/>
            </p:custDataLst>
          </p:nvPr>
        </p:nvSpPr>
        <p:spPr bwMode="auto">
          <a:xfrm>
            <a:off x="390525" y="5300980"/>
            <a:ext cx="6758305" cy="658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bldLvl="0" animBg="1"/>
      <p:bldP spid="2" grpId="0" bldLvl="0" animBg="1"/>
      <p:bldP spid="36" grpId="0" bldLvl="0" animBg="1"/>
      <p:bldP spid="37" grpId="0" bldLvl="0" animBg="1"/>
      <p:bldP spid="38" grpId="0" bldLvl="0" animBg="1"/>
      <p:bldP spid="3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16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43965" y="2172335"/>
            <a:ext cx="3462655" cy="409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24915" y="3009900"/>
            <a:ext cx="6172200" cy="1207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243809" y="4610281"/>
            <a:ext cx="2380952" cy="4190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25"/>
          <a:stretch>
            <a:fillRect/>
          </a:stretch>
        </p:blipFill>
        <p:spPr>
          <a:xfrm>
            <a:off x="720090" y="972185"/>
            <a:ext cx="8112215" cy="57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52522" y="3400458"/>
            <a:ext cx="2033613" cy="3263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129665" y="4068445"/>
            <a:ext cx="5194300" cy="1842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1152525" y="6018530"/>
            <a:ext cx="6180455" cy="654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ldLvl="0" animBg="1"/>
      <p:bldP spid="1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3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044"/>
          <a:stretch>
            <a:fillRect/>
          </a:stretch>
        </p:blipFill>
        <p:spPr>
          <a:xfrm>
            <a:off x="720090" y="972185"/>
            <a:ext cx="8760550" cy="57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5165" y="1223645"/>
            <a:ext cx="3636645" cy="490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5165" y="1979930"/>
            <a:ext cx="8884920" cy="1238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5262" y="3500144"/>
            <a:ext cx="4585411" cy="3735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685165" y="4220845"/>
            <a:ext cx="6421120" cy="508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551815" y="4940935"/>
            <a:ext cx="9438005" cy="1689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4" grpId="0" animBg="1"/>
      <p:bldP spid="18" grpId="0" bldLvl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271"/>
          <a:stretch>
            <a:fillRect/>
          </a:stretch>
        </p:blipFill>
        <p:spPr>
          <a:xfrm>
            <a:off x="720090" y="972185"/>
            <a:ext cx="9192350" cy="57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3260" y="1236980"/>
            <a:ext cx="3629660" cy="448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488315" y="1988820"/>
            <a:ext cx="5357495" cy="565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551180" y="2766060"/>
            <a:ext cx="7628890" cy="977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683260" y="4903470"/>
            <a:ext cx="9665335" cy="1798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623570" y="3954780"/>
            <a:ext cx="5125720" cy="685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5" grpId="0" bldLvl="0" animBg="1"/>
      <p:bldP spid="18" grpId="0" bldLvl="0" animBg="1"/>
      <p:bldP spid="21" grpId="0" bldLvl="0" animBg="1"/>
      <p:bldP spid="2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8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767715" y="2564765"/>
            <a:ext cx="6383655" cy="1289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3"/>
            </p:custDataLst>
          </p:nvPr>
        </p:nvSpPr>
        <p:spPr bwMode="auto">
          <a:xfrm>
            <a:off x="839470" y="4004945"/>
            <a:ext cx="6383655" cy="534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4"/>
            </p:custDataLst>
          </p:nvPr>
        </p:nvSpPr>
        <p:spPr bwMode="auto">
          <a:xfrm>
            <a:off x="767715" y="4797425"/>
            <a:ext cx="6253480" cy="1380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1" grpId="0" bldLvl="0" animBg="1"/>
      <p:bldP spid="3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8940"/>
            <a:ext cx="102245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42695" y="3435985"/>
            <a:ext cx="5457825" cy="415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83615" y="4156075"/>
            <a:ext cx="4363720" cy="613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297048" y="5069849"/>
            <a:ext cx="2290161" cy="325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297305" y="5819140"/>
            <a:ext cx="4920615" cy="370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472170" y="6172200"/>
            <a:ext cx="1304925" cy="419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885"/>
          <a:stretch>
            <a:fillRect/>
          </a:stretch>
        </p:blipFill>
        <p:spPr>
          <a:xfrm>
            <a:off x="720090" y="972185"/>
            <a:ext cx="7464515" cy="4642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057275"/>
            <a:ext cx="6953885" cy="1431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681990" y="2859405"/>
            <a:ext cx="3799840" cy="478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681990" y="3632200"/>
            <a:ext cx="7618730" cy="1196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9" grpId="0" bldLvl="0" animBg="1"/>
      <p:bldP spid="25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commondata" val="eyJoZGlkIjoiMWU5NTkzNjQ2NzQyNDFkNzhmODUwZGZiNTQ0ZGRhZj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2023-10-31T08:39:41Z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