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76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09445" y="3114675"/>
            <a:ext cx="8372475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32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37922" y="4820135"/>
            <a:ext cx="292483" cy="325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9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210310"/>
            <a:ext cx="4630420" cy="400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1983105"/>
            <a:ext cx="6045200" cy="391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05714" y="2745894"/>
            <a:ext cx="5142857" cy="400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05815" y="3528060"/>
            <a:ext cx="4368800" cy="381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805815" y="4164330"/>
            <a:ext cx="6557010" cy="527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805815" y="5053965"/>
            <a:ext cx="4347210" cy="391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805815" y="5826125"/>
            <a:ext cx="4766945" cy="391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animBg="1"/>
      <p:bldP spid="11" grpId="0" bldLvl="0" animBg="1"/>
      <p:bldP spid="16" grpId="0" bldLvl="0" animBg="1"/>
      <p:bldP spid="19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644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1575" y="3455035"/>
            <a:ext cx="4451350" cy="1068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239870" y="4803466"/>
            <a:ext cx="3758407" cy="392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240155" y="5520055"/>
            <a:ext cx="3609975" cy="386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016000" y="6194425"/>
            <a:ext cx="4425315" cy="480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animBg="1"/>
      <p:bldP spid="14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7"/>
          <a:stretch>
            <a:fillRect/>
          </a:stretch>
        </p:blipFill>
        <p:spPr>
          <a:xfrm>
            <a:off x="720090" y="972185"/>
            <a:ext cx="9408250" cy="3738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153160"/>
            <a:ext cx="5131435" cy="60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1910715"/>
            <a:ext cx="9156065" cy="2205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4224655"/>
            <a:ext cx="5317490" cy="391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024245" y="4266565"/>
            <a:ext cx="2553335" cy="391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4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404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43635" y="3231515"/>
            <a:ext cx="4742180" cy="999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05865" y="4480560"/>
            <a:ext cx="4060190" cy="316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205579" y="5135855"/>
            <a:ext cx="1942317" cy="277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205579" y="5752722"/>
            <a:ext cx="3645698" cy="277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127760" y="6318250"/>
            <a:ext cx="3645535" cy="493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7" grpId="0" animBg="1"/>
      <p:bldP spid="19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7"/>
          <a:stretch>
            <a:fillRect/>
          </a:stretch>
        </p:blipFill>
        <p:spPr>
          <a:xfrm>
            <a:off x="720090" y="972185"/>
            <a:ext cx="9408250" cy="3938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49350"/>
            <a:ext cx="7489190" cy="2193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3566154"/>
            <a:ext cx="5247619" cy="381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4376827"/>
            <a:ext cx="2438095" cy="333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8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3490" y="3669030"/>
            <a:ext cx="5811520" cy="1229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205865" y="5174615"/>
            <a:ext cx="5919470" cy="4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235075" y="6022975"/>
            <a:ext cx="1913890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  <p:bldP spid="2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3"/>
          <a:stretch>
            <a:fillRect/>
          </a:stretch>
        </p:blipFill>
        <p:spPr>
          <a:xfrm>
            <a:off x="720090" y="972185"/>
            <a:ext cx="9552395" cy="2729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89940" y="1076960"/>
            <a:ext cx="4349115" cy="429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1907540"/>
            <a:ext cx="8508365" cy="419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2623185"/>
            <a:ext cx="8828405" cy="1087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850" y="3533590"/>
            <a:ext cx="10800000" cy="3111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auto">
          <a:xfrm>
            <a:off x="789940" y="3710305"/>
            <a:ext cx="4780915" cy="584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auto">
          <a:xfrm>
            <a:off x="751754" y="4631138"/>
            <a:ext cx="3695238" cy="353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6"/>
            </p:custDataLst>
          </p:nvPr>
        </p:nvSpPr>
        <p:spPr bwMode="auto">
          <a:xfrm>
            <a:off x="751754" y="5356475"/>
            <a:ext cx="8276190" cy="439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7"/>
            </p:custDataLst>
          </p:nvPr>
        </p:nvSpPr>
        <p:spPr bwMode="auto">
          <a:xfrm>
            <a:off x="751754" y="6196338"/>
            <a:ext cx="3485714" cy="353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1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20395"/>
            <a:ext cx="8318500" cy="6217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370" y="4030345"/>
            <a:ext cx="4106545" cy="946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2"/>
            </p:custDataLst>
          </p:nvPr>
        </p:nvSpPr>
        <p:spPr bwMode="auto">
          <a:xfrm>
            <a:off x="983615" y="5229225"/>
            <a:ext cx="4106545" cy="470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3"/>
            </p:custDataLst>
          </p:nvPr>
        </p:nvSpPr>
        <p:spPr bwMode="auto">
          <a:xfrm>
            <a:off x="1055370" y="5826125"/>
            <a:ext cx="4106545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4"/>
            </p:custDataLst>
          </p:nvPr>
        </p:nvSpPr>
        <p:spPr bwMode="auto">
          <a:xfrm>
            <a:off x="1055370" y="6410325"/>
            <a:ext cx="4106545" cy="344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174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8340" y="1050925"/>
            <a:ext cx="4347845" cy="470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91845" y="1838960"/>
            <a:ext cx="3649345" cy="326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8340" y="2292350"/>
            <a:ext cx="7603490" cy="1870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91566" y="4400950"/>
            <a:ext cx="4278108" cy="31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8192" y="5045370"/>
            <a:ext cx="4961969" cy="326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791845" y="5689600"/>
            <a:ext cx="3044825" cy="326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791566" y="6294430"/>
            <a:ext cx="1932305" cy="373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4" grpId="0" animBg="1"/>
      <p:bldP spid="15" grpId="0" animBg="1"/>
      <p:bldP spid="17" grpId="0" bldLvl="0" animBg="1"/>
      <p:bldP spid="20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2023-10-31T08:44:30Z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