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6" r:id="rId5"/>
    <p:sldId id="385" r:id="rId6"/>
    <p:sldId id="383" r:id="rId7"/>
    <p:sldId id="382" r:id="rId8"/>
    <p:sldId id="381" r:id="rId9"/>
    <p:sldId id="380" r:id="rId10"/>
    <p:sldId id="379" r:id="rId11"/>
    <p:sldId id="377" r:id="rId12"/>
    <p:sldId id="376" r:id="rId13"/>
    <p:sldId id="375" r:id="rId14"/>
    <p:sldId id="374" r:id="rId15"/>
    <p:sldId id="373" r:id="rId16"/>
    <p:sldId id="372" r:id="rId17"/>
    <p:sldId id="371" r:id="rId18"/>
    <p:sldId id="370" r:id="rId19"/>
    <p:sldId id="369" r:id="rId20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6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5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4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33675" y="2981325"/>
            <a:ext cx="672465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323850"/>
            <a:ext cx="9620885" cy="4469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18405" y="4076700"/>
            <a:ext cx="537845" cy="491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11" r="6215"/>
          <a:stretch>
            <a:fillRect/>
          </a:stretch>
        </p:blipFill>
        <p:spPr>
          <a:xfrm>
            <a:off x="7536180" y="3716655"/>
            <a:ext cx="3160395" cy="3018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6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1"/>
          <a:stretch>
            <a:fillRect/>
          </a:stretch>
        </p:blipFill>
        <p:spPr>
          <a:xfrm>
            <a:off x="720090" y="972185"/>
            <a:ext cx="9408885" cy="5139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238885"/>
            <a:ext cx="9088120" cy="459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2097226"/>
            <a:ext cx="4866666" cy="419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90" y="2831465"/>
            <a:ext cx="5532755" cy="666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1990" y="3823335"/>
            <a:ext cx="7432675" cy="44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81990" y="4630420"/>
            <a:ext cx="9518650" cy="1566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animBg="1"/>
      <p:bldP spid="14" grpId="0" bldLvl="0" animBg="1"/>
      <p:bldP spid="19" grpId="0" bldLvl="0" animBg="1"/>
      <p:bldP spid="2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6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17"/>
          <a:stretch>
            <a:fillRect/>
          </a:stretch>
        </p:blipFill>
        <p:spPr>
          <a:xfrm>
            <a:off x="720090" y="908685"/>
            <a:ext cx="9480640" cy="4483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1"/>
          <a:stretch>
            <a:fillRect/>
          </a:stretch>
        </p:blipFill>
        <p:spPr>
          <a:xfrm>
            <a:off x="720090" y="972185"/>
            <a:ext cx="9408885" cy="3610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315085"/>
            <a:ext cx="9391015" cy="3196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17"/>
          <a:stretch>
            <a:fillRect/>
          </a:stretch>
        </p:blipFill>
        <p:spPr>
          <a:xfrm>
            <a:off x="720090" y="972185"/>
            <a:ext cx="9480640" cy="5059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81990" y="1210310"/>
            <a:ext cx="6035040" cy="1210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2847975"/>
            <a:ext cx="3618230" cy="544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3744595"/>
            <a:ext cx="7836535" cy="42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04" y="4602440"/>
            <a:ext cx="9104761" cy="43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04" y="5460025"/>
            <a:ext cx="4390476" cy="447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2" grpId="0" bldLvl="0" animBg="1"/>
      <p:bldP spid="16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"/>
          <a:stretch>
            <a:fillRect/>
          </a:stretch>
        </p:blipFill>
        <p:spPr>
          <a:xfrm>
            <a:off x="720090" y="972185"/>
            <a:ext cx="10200730" cy="4715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0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81904" y="3362497"/>
            <a:ext cx="752380" cy="371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00952" y="3267258"/>
            <a:ext cx="2780952" cy="390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6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391285"/>
            <a:ext cx="8178800" cy="44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2345055"/>
            <a:ext cx="8710295" cy="590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90" y="3260090"/>
            <a:ext cx="3126105" cy="419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04" y="4184738"/>
            <a:ext cx="9171428" cy="438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bldLvl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/>
          <a:stretch>
            <a:fillRect/>
          </a:stretch>
        </p:blipFill>
        <p:spPr>
          <a:xfrm>
            <a:off x="720090" y="972185"/>
            <a:ext cx="10272485" cy="5603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77142" y="3145038"/>
            <a:ext cx="333333" cy="381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476250"/>
            <a:ext cx="8413115" cy="6224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72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5800" y="1252220"/>
            <a:ext cx="8879840" cy="39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6112" y="2083281"/>
            <a:ext cx="6065950" cy="407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5800" y="2889250"/>
            <a:ext cx="7868920" cy="424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6112" y="3712029"/>
            <a:ext cx="8167005" cy="390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6112" y="4543369"/>
            <a:ext cx="4176694" cy="373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5800" y="5292725"/>
            <a:ext cx="5483225" cy="429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5800" y="6099175"/>
            <a:ext cx="3053715" cy="481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bldLvl="0" animBg="1"/>
      <p:bldP spid="12" grpId="0" animBg="1"/>
      <p:bldP spid="14" grpId="0" animBg="1"/>
      <p:bldP spid="16" grpId="0" bldLvl="0" animBg="1"/>
      <p:bldP spid="1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9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296670"/>
            <a:ext cx="8382000" cy="628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2212340"/>
            <a:ext cx="8453755" cy="571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90" y="3128645"/>
            <a:ext cx="9770745" cy="1618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/>
          <a:stretch>
            <a:fillRect/>
          </a:stretch>
        </p:blipFill>
        <p:spPr>
          <a:xfrm>
            <a:off x="720090" y="972185"/>
            <a:ext cx="10272485" cy="3810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58095" y="2162882"/>
            <a:ext cx="371428" cy="371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71"/>
          <a:stretch>
            <a:fillRect/>
          </a:stretch>
        </p:blipFill>
        <p:spPr>
          <a:xfrm>
            <a:off x="720090" y="972185"/>
            <a:ext cx="811221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41652" y="2986876"/>
            <a:ext cx="262101" cy="292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88"/>
          <a:stretch>
            <a:fillRect/>
          </a:stretch>
        </p:blipFill>
        <p:spPr>
          <a:xfrm>
            <a:off x="8760460" y="3933190"/>
            <a:ext cx="2908300" cy="2496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6"/>
          <a:stretch>
            <a:fillRect/>
          </a:stretch>
        </p:blipFill>
        <p:spPr>
          <a:xfrm>
            <a:off x="720090" y="972185"/>
            <a:ext cx="811221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65723" y="3377026"/>
            <a:ext cx="293659" cy="294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47" r="8885"/>
          <a:stretch>
            <a:fillRect/>
          </a:stretch>
        </p:blipFill>
        <p:spPr>
          <a:xfrm>
            <a:off x="8616315" y="2636520"/>
            <a:ext cx="3348990" cy="3800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574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93204" y="5147288"/>
            <a:ext cx="341505" cy="379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2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00952" y="3376161"/>
            <a:ext cx="742857" cy="372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624761" y="3395241"/>
            <a:ext cx="780952" cy="257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93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08680" y="5458580"/>
            <a:ext cx="251646" cy="303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8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53333" y="4205464"/>
            <a:ext cx="866666" cy="400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22"/>
          <a:stretch>
            <a:fillRect/>
          </a:stretch>
        </p:blipFill>
        <p:spPr>
          <a:xfrm>
            <a:off x="7968615" y="3573145"/>
            <a:ext cx="3286125" cy="2671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2023-10-31T09:27:36Z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