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0" y="3004820"/>
            <a:ext cx="86106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195"/>
            <a:ext cx="5647619" cy="43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30175"/>
            <a:ext cx="4542857" cy="42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78455"/>
            <a:ext cx="983678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736340"/>
            <a:ext cx="602996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585335"/>
            <a:ext cx="961072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720090" y="972185"/>
            <a:ext cx="10200730" cy="551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1"/>
          <a:stretch>
            <a:fillRect/>
          </a:stretch>
        </p:blipFill>
        <p:spPr>
          <a:xfrm>
            <a:off x="720090" y="972185"/>
            <a:ext cx="96247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720090" y="972185"/>
            <a:ext cx="8832305" cy="473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8604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8681" y="1633627"/>
            <a:ext cx="455286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7225" y="2362165"/>
            <a:ext cx="364229" cy="31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62511" y="2362165"/>
            <a:ext cx="432522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720090" y="972185"/>
            <a:ext cx="9624785" cy="28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8272"/>
            <a:ext cx="3047619" cy="41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98005"/>
            <a:ext cx="7942857" cy="41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18654"/>
            <a:ext cx="9352380" cy="43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1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4285" y="2048683"/>
            <a:ext cx="666666" cy="314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24585"/>
            <a:ext cx="5962650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9090"/>
            <a:ext cx="81426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2023-10-31T10:01:22Z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