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42770" y="3019425"/>
            <a:ext cx="85058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549275"/>
            <a:ext cx="10473690" cy="627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080" y="3717290"/>
            <a:ext cx="9117965" cy="3007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1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64272" y="1867494"/>
            <a:ext cx="659871" cy="303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36894" y="1867494"/>
            <a:ext cx="470253" cy="303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56688" y="4037928"/>
            <a:ext cx="788811" cy="341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86309"/>
            <a:ext cx="6838095" cy="42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191138"/>
            <a:ext cx="5466666" cy="361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3001010"/>
            <a:ext cx="10140315" cy="175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4457700"/>
            <a:ext cx="6238875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6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49"/>
          <a:stretch>
            <a:fillRect/>
          </a:stretch>
        </p:blipFill>
        <p:spPr>
          <a:xfrm>
            <a:off x="720090" y="972185"/>
            <a:ext cx="8688795" cy="5307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1772920"/>
            <a:ext cx="6849745" cy="4469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" t="-221" r="23329" b="221"/>
          <a:stretch>
            <a:fillRect/>
          </a:stretch>
        </p:blipFill>
        <p:spPr>
          <a:xfrm>
            <a:off x="720090" y="972185"/>
            <a:ext cx="8256360" cy="373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48"/>
          <a:stretch>
            <a:fillRect/>
          </a:stretch>
        </p:blipFill>
        <p:spPr>
          <a:xfrm>
            <a:off x="720090" y="972185"/>
            <a:ext cx="919235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895" y="3824605"/>
            <a:ext cx="7217410" cy="38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3793" y="4639924"/>
            <a:ext cx="1665494" cy="362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3895" y="5436870"/>
            <a:ext cx="9019540" cy="1342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3068955"/>
            <a:ext cx="3154680" cy="2052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19835"/>
            <a:ext cx="7395210" cy="564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134870"/>
            <a:ext cx="6362700" cy="93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459480"/>
            <a:ext cx="10207625" cy="1649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9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2023-10-31T10:04:24Z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