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0" y="3095625"/>
            <a:ext cx="84582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44600"/>
            <a:ext cx="9580245" cy="229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5325" y="3933190"/>
            <a:ext cx="535876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4830" y="4900295"/>
            <a:ext cx="307086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5739765"/>
            <a:ext cx="767080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167755" y="3933190"/>
            <a:ext cx="307086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0"/>
          <a:stretch>
            <a:fillRect/>
          </a:stretch>
        </p:blipFill>
        <p:spPr>
          <a:xfrm>
            <a:off x="720090" y="972185"/>
            <a:ext cx="86887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304925"/>
            <a:ext cx="5083175" cy="12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637" y="2925048"/>
            <a:ext cx="4198275" cy="401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05330" y="3711200"/>
            <a:ext cx="2047939" cy="29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0090" y="4364990"/>
            <a:ext cx="213296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27350" y="4364990"/>
            <a:ext cx="213296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767715" y="5157470"/>
            <a:ext cx="213296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623570" y="6021070"/>
            <a:ext cx="661162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animBg="1"/>
      <p:bldP spid="26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3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53185"/>
            <a:ext cx="641858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4761" y="2276794"/>
            <a:ext cx="2190476" cy="333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105150"/>
            <a:ext cx="499427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019695"/>
            <a:ext cx="2266666" cy="214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87084"/>
            <a:ext cx="5000000" cy="37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386330"/>
            <a:ext cx="4911725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9290" y="3429000"/>
            <a:ext cx="388302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84065" y="3429000"/>
            <a:ext cx="388302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479425" y="4437380"/>
            <a:ext cx="719455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  <p:bldP spid="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3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8340" y="995045"/>
            <a:ext cx="676084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8959" y="1904345"/>
            <a:ext cx="3497902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8830" y="3389630"/>
            <a:ext cx="640969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8416" y="4100888"/>
            <a:ext cx="5692973" cy="3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98830" y="4827905"/>
            <a:ext cx="627697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477770"/>
            <a:ext cx="430149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5" grpId="0" bldLvl="0" animBg="1"/>
      <p:bldP spid="17" grpId="0" animBg="1"/>
      <p:bldP spid="1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8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7120" y="3906520"/>
            <a:ext cx="401955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38938" y="4493791"/>
            <a:ext cx="1579074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39190" y="5119370"/>
            <a:ext cx="293243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139190" y="5728970"/>
            <a:ext cx="270319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6359525"/>
            <a:ext cx="270319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5" grpId="0" bldLvl="0" animBg="1"/>
      <p:bldP spid="2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2023-10-31T08:35:30Z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