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5" r:id="rId5"/>
    <p:sldId id="383" r:id="rId6"/>
    <p:sldId id="382" r:id="rId7"/>
    <p:sldId id="380" r:id="rId8"/>
    <p:sldId id="379" r:id="rId9"/>
    <p:sldId id="377" r:id="rId10"/>
    <p:sldId id="376" r:id="rId11"/>
    <p:sldId id="375" r:id="rId12"/>
    <p:sldId id="374" r:id="rId13"/>
    <p:sldId id="373" r:id="rId14"/>
    <p:sldId id="372" r:id="rId15"/>
    <p:sldId id="371" r:id="rId16"/>
    <p:sldId id="407" r:id="rId17"/>
    <p:sldId id="370" r:id="rId18"/>
    <p:sldId id="369" r:id="rId19"/>
    <p:sldId id="368" r:id="rId20"/>
    <p:sldId id="367" r:id="rId21"/>
    <p:sldId id="366" r:id="rId22"/>
    <p:sldId id="365" r:id="rId23"/>
    <p:sldId id="364" r:id="rId24"/>
  </p:sldIdLst>
  <p:sldSz cx="12192000" cy="685800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25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tags" Target="../tags/tag12.xml"/><Relationship Id="rId4" Type="http://schemas.openxmlformats.org/officeDocument/2006/relationships/image" Target="../media/image21.png"/><Relationship Id="rId3" Type="http://schemas.openxmlformats.org/officeDocument/2006/relationships/tags" Target="../tags/tag11.xml"/><Relationship Id="rId2" Type="http://schemas.openxmlformats.org/officeDocument/2006/relationships/image" Target="../media/image20.png"/><Relationship Id="rId1" Type="http://schemas.openxmlformats.org/officeDocument/2006/relationships/tags" Target="../tags/tag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.xml"/><Relationship Id="rId3" Type="http://schemas.openxmlformats.org/officeDocument/2006/relationships/image" Target="../media/image25.png"/><Relationship Id="rId2" Type="http://schemas.openxmlformats.org/officeDocument/2006/relationships/tags" Target="../tags/tag13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0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image" Target="../media/image25.png"/><Relationship Id="rId2" Type="http://schemas.openxmlformats.org/officeDocument/2006/relationships/tags" Target="../tags/tag15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tags" Target="../tags/tag2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tags" Target="../tags/tag22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9.png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6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7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24150" y="2695575"/>
            <a:ext cx="6743700" cy="1466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11"/>
          <a:stretch>
            <a:fillRect/>
          </a:stretch>
        </p:blipFill>
        <p:spPr>
          <a:xfrm>
            <a:off x="720090" y="972185"/>
            <a:ext cx="811221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87070" y="5357495"/>
            <a:ext cx="4149725" cy="351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7070" y="6012180"/>
            <a:ext cx="8044815" cy="360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1124585"/>
            <a:ext cx="4066540" cy="3885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3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22"/>
          <a:stretch>
            <a:fillRect/>
          </a:stretch>
        </p:blipFill>
        <p:spPr>
          <a:xfrm>
            <a:off x="720090" y="972185"/>
            <a:ext cx="8491220" cy="4972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257935"/>
            <a:ext cx="8801100" cy="716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79425" y="2204720"/>
            <a:ext cx="8801100" cy="1793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auto">
          <a:xfrm>
            <a:off x="263525" y="4220845"/>
            <a:ext cx="8801100" cy="1672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6"/>
          <a:stretch>
            <a:fillRect/>
          </a:stretch>
        </p:blipFill>
        <p:spPr>
          <a:xfrm>
            <a:off x="720090" y="972185"/>
            <a:ext cx="9192350" cy="4883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62990"/>
            <a:ext cx="6152515" cy="717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00355" y="2078355"/>
            <a:ext cx="5675630" cy="1106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90" y="3652520"/>
            <a:ext cx="4438015" cy="1096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81990" y="5168900"/>
            <a:ext cx="8836660" cy="669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7" grpId="0" bldLvl="0" animBg="1"/>
      <p:bldP spid="2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17" b="48735"/>
          <a:stretch>
            <a:fillRect/>
          </a:stretch>
        </p:blipFill>
        <p:spPr>
          <a:xfrm>
            <a:off x="335915" y="1124585"/>
            <a:ext cx="10728960" cy="3772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65" r="5719"/>
          <a:stretch>
            <a:fillRect/>
          </a:stretch>
        </p:blipFill>
        <p:spPr>
          <a:xfrm>
            <a:off x="191135" y="836930"/>
            <a:ext cx="8353425" cy="2807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02" b="52873"/>
          <a:stretch>
            <a:fillRect/>
          </a:stretch>
        </p:blipFill>
        <p:spPr>
          <a:xfrm>
            <a:off x="793115" y="3644265"/>
            <a:ext cx="7835900" cy="1964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584065" y="908685"/>
            <a:ext cx="3878580" cy="470027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41" t="48537" r="39329" b="1599"/>
          <a:stretch>
            <a:fillRect/>
          </a:stretch>
        </p:blipFill>
        <p:spPr>
          <a:xfrm>
            <a:off x="623570" y="692785"/>
            <a:ext cx="6600190" cy="2515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23570" y="1628775"/>
            <a:ext cx="3383915" cy="729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07670" y="2358390"/>
            <a:ext cx="3046730" cy="772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380" y="980440"/>
            <a:ext cx="3019425" cy="360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224"/>
          <a:stretch>
            <a:fillRect/>
          </a:stretch>
        </p:blipFill>
        <p:spPr>
          <a:xfrm>
            <a:off x="720090" y="972185"/>
            <a:ext cx="10800080" cy="3608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040370" y="2780665"/>
            <a:ext cx="3200400" cy="35814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320" r="39399" b="646"/>
          <a:stretch>
            <a:fillRect/>
          </a:stretch>
        </p:blipFill>
        <p:spPr>
          <a:xfrm>
            <a:off x="695325" y="4293235"/>
            <a:ext cx="6544945" cy="1656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363"/>
          <a:stretch>
            <a:fillRect/>
          </a:stretch>
        </p:blipFill>
        <p:spPr>
          <a:xfrm>
            <a:off x="615950" y="1052195"/>
            <a:ext cx="804046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7850" y="3020060"/>
            <a:ext cx="5680075" cy="594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84290" y="476885"/>
            <a:ext cx="2842260" cy="3180715"/>
          </a:xfrm>
          <a:prstGeom prst="rect">
            <a:avLst/>
          </a:prstGeom>
        </p:spPr>
      </p:pic>
      <p:sp useBgFill="1">
        <p:nvSpPr>
          <p:cNvPr id="30" name="矩形 29"/>
          <p:cNvSpPr/>
          <p:nvPr>
            <p:custDataLst>
              <p:tags r:id="rId4"/>
            </p:custDataLst>
          </p:nvPr>
        </p:nvSpPr>
        <p:spPr bwMode="auto">
          <a:xfrm>
            <a:off x="479425" y="3742055"/>
            <a:ext cx="2755900" cy="538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5"/>
            </p:custDataLst>
          </p:nvPr>
        </p:nvSpPr>
        <p:spPr bwMode="auto">
          <a:xfrm>
            <a:off x="3215640" y="3789045"/>
            <a:ext cx="4152900" cy="538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6"/>
            </p:custDataLst>
          </p:nvPr>
        </p:nvSpPr>
        <p:spPr bwMode="auto">
          <a:xfrm>
            <a:off x="551180" y="4653280"/>
            <a:ext cx="9340850" cy="538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7"/>
            </p:custDataLst>
          </p:nvPr>
        </p:nvSpPr>
        <p:spPr bwMode="auto">
          <a:xfrm>
            <a:off x="479425" y="5390515"/>
            <a:ext cx="5735320" cy="538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8"/>
            </p:custDataLst>
          </p:nvPr>
        </p:nvSpPr>
        <p:spPr bwMode="auto">
          <a:xfrm>
            <a:off x="407670" y="6187440"/>
            <a:ext cx="5735320" cy="538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3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81735"/>
            <a:ext cx="8250555" cy="448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1974215"/>
            <a:ext cx="9032240" cy="448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2823845"/>
            <a:ext cx="6242050" cy="419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250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89148" y="2470705"/>
            <a:ext cx="241512" cy="276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47746" y="5033007"/>
            <a:ext cx="303616" cy="276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494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960235" y="980440"/>
            <a:ext cx="2505075" cy="3819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3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200785"/>
            <a:ext cx="8715375" cy="472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1983105"/>
            <a:ext cx="8303260" cy="534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90" y="2832100"/>
            <a:ext cx="8855710" cy="415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1990" y="3561715"/>
            <a:ext cx="10306050" cy="2421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9397365" y="1052830"/>
            <a:ext cx="2030730" cy="701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505" y="4509135"/>
            <a:ext cx="1565910" cy="2261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6" grpId="0" bldLvl="0" animBg="1"/>
      <p:bldP spid="21" grpId="0" bldLvl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053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9998" y="1234842"/>
            <a:ext cx="3997641" cy="3529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0245" y="1868805"/>
            <a:ext cx="4915535" cy="813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90245" y="2913380"/>
            <a:ext cx="4308475" cy="808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23570" y="3860800"/>
            <a:ext cx="5230495" cy="563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479425" y="4580890"/>
            <a:ext cx="3900805" cy="738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479425" y="5589270"/>
            <a:ext cx="1610995" cy="450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2063750" y="5661025"/>
            <a:ext cx="1998980" cy="450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3"/>
            </p:custDataLst>
          </p:nvPr>
        </p:nvSpPr>
        <p:spPr bwMode="auto">
          <a:xfrm>
            <a:off x="551180" y="6237605"/>
            <a:ext cx="2489200" cy="450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3" grpId="0" bldLvl="0" animBg="1"/>
      <p:bldP spid="22" grpId="0" bldLvl="0" animBg="1"/>
      <p:bldP spid="30" grpId="0" bldLvl="0" animBg="1"/>
      <p:bldP spid="33" grpId="0" bldLvl="0" animBg="1"/>
      <p:bldP spid="2" grpId="0" bldLvl="0" animBg="1"/>
      <p:bldP spid="3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1"/>
          <a:stretch>
            <a:fillRect/>
          </a:stretch>
        </p:blipFill>
        <p:spPr>
          <a:xfrm>
            <a:off x="720090" y="972185"/>
            <a:ext cx="746451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48723" y="1839096"/>
            <a:ext cx="268303" cy="268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48723" y="5032215"/>
            <a:ext cx="261424" cy="282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88"/>
          <a:stretch>
            <a:fillRect/>
          </a:stretch>
        </p:blipFill>
        <p:spPr>
          <a:xfrm>
            <a:off x="8760460" y="2060575"/>
            <a:ext cx="2928075" cy="3907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5"/>
          <a:stretch>
            <a:fillRect/>
          </a:stretch>
        </p:blipFill>
        <p:spPr>
          <a:xfrm>
            <a:off x="720090" y="972185"/>
            <a:ext cx="10272485" cy="5212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77142" y="3077706"/>
            <a:ext cx="333333" cy="371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13" r="27552"/>
          <a:stretch>
            <a:fillRect/>
          </a:stretch>
        </p:blipFill>
        <p:spPr>
          <a:xfrm>
            <a:off x="8256270" y="3573145"/>
            <a:ext cx="2950210" cy="3020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4"/>
          <a:stretch>
            <a:fillRect/>
          </a:stretch>
        </p:blipFill>
        <p:spPr>
          <a:xfrm>
            <a:off x="431800" y="683895"/>
            <a:ext cx="9192895" cy="3243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3573145"/>
            <a:ext cx="9767570" cy="3204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8688070" y="5300980"/>
            <a:ext cx="524510" cy="559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96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00358" y="3239716"/>
            <a:ext cx="453246" cy="235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98725" y="5988188"/>
            <a:ext cx="1223764" cy="399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9312275" cy="4199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87805" y="2637155"/>
            <a:ext cx="851535" cy="631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87805" y="4364990"/>
            <a:ext cx="1735455" cy="608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57" b="3325"/>
          <a:stretch>
            <a:fillRect/>
          </a:stretch>
        </p:blipFill>
        <p:spPr>
          <a:xfrm>
            <a:off x="9408160" y="3213100"/>
            <a:ext cx="2449830" cy="3053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00" y="401135"/>
            <a:ext cx="10800000" cy="4047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35819" y="3696653"/>
            <a:ext cx="1285714" cy="419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46" t="18621" r="6886"/>
          <a:stretch>
            <a:fillRect/>
          </a:stretch>
        </p:blipFill>
        <p:spPr>
          <a:xfrm>
            <a:off x="3287395" y="4220845"/>
            <a:ext cx="3650615" cy="2754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23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commondata" val="eyJoZGlkIjoiMWU5NTkzNjQ2NzQyNDFkNzhmODUwZGZiNTQ0ZGRhZjM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2023-10-31T09:53:33Z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