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445" y="3057525"/>
            <a:ext cx="98964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7705" y="1247775"/>
            <a:ext cx="3463925" cy="120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580" y="2651323"/>
            <a:ext cx="3363566" cy="37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705" y="3340735"/>
            <a:ext cx="339090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7070" y="4062730"/>
            <a:ext cx="346456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7580" y="4768732"/>
            <a:ext cx="3404091" cy="38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580" y="5498873"/>
            <a:ext cx="948282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08990" y="6204585"/>
            <a:ext cx="349377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5" grpId="0" bldLvl="0" animBg="1"/>
      <p:bldP spid="17" grpId="0" animBg="1"/>
      <p:bldP spid="18" grpId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1001268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35218"/>
            <a:ext cx="9714285" cy="44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26690"/>
            <a:ext cx="425704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37403"/>
            <a:ext cx="6866666" cy="457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358005"/>
            <a:ext cx="9896475" cy="188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2"/>
          <a:stretch>
            <a:fillRect/>
          </a:stretch>
        </p:blipFill>
        <p:spPr>
          <a:xfrm>
            <a:off x="720090" y="972185"/>
            <a:ext cx="9192260" cy="422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3397885"/>
            <a:ext cx="2891155" cy="32124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334792"/>
            <a:ext cx="3514285" cy="410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060575"/>
            <a:ext cx="548767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85"/>
          <a:stretch>
            <a:fillRect/>
          </a:stretch>
        </p:blipFill>
        <p:spPr>
          <a:xfrm>
            <a:off x="6096000" y="836295"/>
            <a:ext cx="3467100" cy="366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58"/>
          <a:stretch>
            <a:fillRect/>
          </a:stretch>
        </p:blipFill>
        <p:spPr>
          <a:xfrm>
            <a:off x="720090" y="972185"/>
            <a:ext cx="645613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94055" y="5772150"/>
            <a:ext cx="613664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3896" y="6346693"/>
            <a:ext cx="2662516" cy="30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22680"/>
            <a:ext cx="472186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1234440"/>
            <a:ext cx="3184525" cy="98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0880" y="2537460"/>
            <a:ext cx="3185160" cy="95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85532" y="3804667"/>
            <a:ext cx="2956223" cy="31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92813" y="4452758"/>
            <a:ext cx="1572769" cy="32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90880" y="5151755"/>
            <a:ext cx="3269615" cy="93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0874" y="6302366"/>
            <a:ext cx="5446441" cy="33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160780"/>
            <a:ext cx="4338955" cy="453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animBg="1"/>
      <p:bldP spid="24" grpId="0" animBg="1"/>
      <p:bldP spid="26" grpId="0" bldLvl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2023-10-31T09:46:33Z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