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1" r:id="rId5"/>
    <p:sldId id="380" r:id="rId6"/>
    <p:sldId id="379" r:id="rId7"/>
    <p:sldId id="378" r:id="rId8"/>
    <p:sldId id="377" r:id="rId9"/>
    <p:sldId id="376" r:id="rId10"/>
    <p:sldId id="374" r:id="rId11"/>
    <p:sldId id="373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7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3345" y="2724150"/>
            <a:ext cx="6924675" cy="1409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10476" y="5873542"/>
            <a:ext cx="533333" cy="381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"/>
          <a:stretch>
            <a:fillRect/>
          </a:stretch>
        </p:blipFill>
        <p:spPr>
          <a:xfrm>
            <a:off x="720090" y="972185"/>
            <a:ext cx="760802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6355" y="3798570"/>
            <a:ext cx="6948805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9052" y="4430840"/>
            <a:ext cx="1753844" cy="284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58900" y="5001895"/>
            <a:ext cx="560705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30960" y="5673725"/>
            <a:ext cx="7009130" cy="105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3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69"/>
          <a:stretch>
            <a:fillRect/>
          </a:stretch>
        </p:blipFill>
        <p:spPr>
          <a:xfrm>
            <a:off x="720090" y="972185"/>
            <a:ext cx="724798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0880" y="1207135"/>
            <a:ext cx="7384415" cy="100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90623" y="2500163"/>
            <a:ext cx="3539865" cy="315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8340" y="3124835"/>
            <a:ext cx="4448175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51180" y="3717290"/>
            <a:ext cx="5787390" cy="4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551180" y="4220845"/>
            <a:ext cx="5902325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8340" y="5013325"/>
            <a:ext cx="6044565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90880" y="6342380"/>
            <a:ext cx="6626860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5661025"/>
            <a:ext cx="6421755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4" grpId="0" bldLvl="0" animBg="1"/>
      <p:bldP spid="21" grpId="0" bldLvl="0" animBg="1"/>
      <p:bldP spid="25" grpId="0" bldLvl="0" animBg="1"/>
      <p:bldP spid="29" grpId="0" bldLvl="0" animBg="1"/>
      <p:bldP spid="31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4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625" y="1157605"/>
            <a:ext cx="8504555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3910" y="2031365"/>
            <a:ext cx="6033770" cy="1189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1180" y="3573145"/>
            <a:ext cx="7632700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2625" y="4502150"/>
            <a:ext cx="7588885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27380" y="5292725"/>
            <a:ext cx="7703185" cy="53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82625" y="6155690"/>
            <a:ext cx="6784975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7" grpId="0" bldLvl="0" animBg="1"/>
      <p:bldP spid="26" grpId="0" bldLvl="0" animBg="1"/>
      <p:bldP spid="3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88390"/>
            <a:ext cx="7738745" cy="65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036445"/>
            <a:ext cx="3522345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2853055"/>
            <a:ext cx="2532380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90" y="4589780"/>
            <a:ext cx="5387340" cy="763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287395" y="2844800"/>
            <a:ext cx="4662805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695325" y="3717290"/>
            <a:ext cx="4432300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9" grpId="0" bldLvl="0" animBg="1"/>
      <p:bldP spid="23" grpId="0" bldLvl="0" animBg="1"/>
      <p:bldP spid="2" grpId="0" bldLvl="0" animBg="1"/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9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660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3420" y="1024890"/>
            <a:ext cx="4337685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3664" y="1795798"/>
            <a:ext cx="1428686" cy="250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3420" y="2275840"/>
            <a:ext cx="362966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93664" y="3041382"/>
            <a:ext cx="3305072" cy="276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93420" y="3578225"/>
            <a:ext cx="3847465" cy="43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93420" y="4210050"/>
            <a:ext cx="4855845" cy="792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693664" y="5209620"/>
            <a:ext cx="1402351" cy="24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93664" y="5802755"/>
            <a:ext cx="1422103" cy="24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93420" y="6311265"/>
            <a:ext cx="4378325" cy="372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  <p:bldP spid="15" grpId="0" animBg="1"/>
      <p:bldP spid="16" grpId="0" bldLvl="0" animBg="1"/>
      <p:bldP spid="23" grpId="0" bldLvl="0" animBg="1"/>
      <p:bldP spid="32" grpId="0" animBg="1"/>
      <p:bldP spid="34" grpId="0" animBg="1"/>
      <p:bldP spid="3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33805"/>
            <a:ext cx="6195695" cy="79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029460"/>
            <a:ext cx="6276340" cy="2052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4433570"/>
            <a:ext cx="6021070" cy="1089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5"/>
          <a:stretch>
            <a:fillRect/>
          </a:stretch>
        </p:blipFill>
        <p:spPr>
          <a:xfrm>
            <a:off x="720090" y="972185"/>
            <a:ext cx="710447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57824" y="2482162"/>
            <a:ext cx="260458" cy="267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77860" y="4359842"/>
            <a:ext cx="233744" cy="267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896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53036" y="1122097"/>
            <a:ext cx="237571" cy="256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53036" y="5199752"/>
            <a:ext cx="237571" cy="256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9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77142" y="4869169"/>
            <a:ext cx="333333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4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0476" y="5584023"/>
            <a:ext cx="361904" cy="400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9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7287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259455" y="2487930"/>
            <a:ext cx="1029335" cy="73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87027" y="5231171"/>
            <a:ext cx="507713" cy="250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25827" y="5996171"/>
            <a:ext cx="244216" cy="3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34311" y="5899742"/>
            <a:ext cx="694089" cy="250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92668" y="5899742"/>
            <a:ext cx="205656" cy="250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89"/>
          <a:stretch>
            <a:fillRect/>
          </a:stretch>
        </p:blipFill>
        <p:spPr>
          <a:xfrm>
            <a:off x="8256270" y="1412875"/>
            <a:ext cx="3143975" cy="453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8270"/>
            <a:ext cx="10800000" cy="468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9523" y="4115398"/>
            <a:ext cx="1171428" cy="391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6" r="18221"/>
          <a:stretch>
            <a:fillRect/>
          </a:stretch>
        </p:blipFill>
        <p:spPr>
          <a:xfrm>
            <a:off x="5304155" y="3515360"/>
            <a:ext cx="2858135" cy="285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2023-10-31T09:17:20Z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