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1" r:id="rId9"/>
    <p:sldId id="380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4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3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62250" y="2733675"/>
            <a:ext cx="6667500" cy="1390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2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44295"/>
            <a:ext cx="9667875" cy="732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307590"/>
            <a:ext cx="5720715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3223792"/>
            <a:ext cx="8723809" cy="2528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7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70359" y="2897972"/>
            <a:ext cx="555330" cy="35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5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165" y="1188720"/>
            <a:ext cx="3395345" cy="1579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5165" y="3105785"/>
            <a:ext cx="3274060" cy="171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5165" y="5048885"/>
            <a:ext cx="3684270" cy="168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720090" y="972185"/>
            <a:ext cx="9336495" cy="3170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63345"/>
            <a:ext cx="944118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270696"/>
            <a:ext cx="485714" cy="362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4440" y="2232660"/>
            <a:ext cx="8907780" cy="53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3111030"/>
            <a:ext cx="3971428" cy="42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9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4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58095" y="2107135"/>
            <a:ext cx="580952" cy="381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43809" y="2107135"/>
            <a:ext cx="1133333" cy="400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8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91273"/>
            <a:ext cx="2095238" cy="419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11167"/>
            <a:ext cx="9133333" cy="409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811780"/>
            <a:ext cx="10011410" cy="1472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7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0"/>
          <a:stretch>
            <a:fillRect/>
          </a:stretch>
        </p:blipFill>
        <p:spPr>
          <a:xfrm>
            <a:off x="720090" y="972185"/>
            <a:ext cx="775217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93550" y="2615672"/>
            <a:ext cx="278366" cy="28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72137" y="5467086"/>
            <a:ext cx="314052" cy="28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908685"/>
            <a:ext cx="9286875" cy="5258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3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39047" y="1391556"/>
            <a:ext cx="580952" cy="381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39047" y="2278345"/>
            <a:ext cx="314285" cy="381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181805"/>
            <a:ext cx="6885714" cy="429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1992630"/>
            <a:ext cx="9573260" cy="192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 b="-277"/>
          <a:stretch>
            <a:fillRect/>
          </a:stretch>
        </p:blipFill>
        <p:spPr>
          <a:xfrm>
            <a:off x="7752080" y="2924810"/>
            <a:ext cx="3358515" cy="3035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720090" y="972185"/>
            <a:ext cx="10272485" cy="3706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77142" y="3077888"/>
            <a:ext cx="333333" cy="381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8"/>
          <a:stretch>
            <a:fillRect/>
          </a:stretch>
        </p:blipFill>
        <p:spPr>
          <a:xfrm>
            <a:off x="720090" y="972185"/>
            <a:ext cx="768041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86768" y="5537333"/>
            <a:ext cx="248778" cy="28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9"/>
          <a:stretch>
            <a:fillRect/>
          </a:stretch>
        </p:blipFill>
        <p:spPr>
          <a:xfrm>
            <a:off x="720090" y="972185"/>
            <a:ext cx="1012897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5065" y="5175495"/>
            <a:ext cx="344465" cy="372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720090" y="972185"/>
            <a:ext cx="10200730" cy="398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77142" y="4234052"/>
            <a:ext cx="333333" cy="381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1"/>
          <a:stretch>
            <a:fillRect/>
          </a:stretch>
        </p:blipFill>
        <p:spPr>
          <a:xfrm>
            <a:off x="720090" y="972185"/>
            <a:ext cx="1027248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32988" y="2192417"/>
            <a:ext cx="563579" cy="379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80232" y="5049303"/>
            <a:ext cx="849989" cy="38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32988" y="6001598"/>
            <a:ext cx="572818" cy="379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4"/>
          <a:stretch>
            <a:fillRect/>
          </a:stretch>
        </p:blipFill>
        <p:spPr>
          <a:xfrm>
            <a:off x="720090" y="972185"/>
            <a:ext cx="7781925" cy="439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3710" y="4725278"/>
            <a:ext cx="1058528" cy="478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55" y="4292600"/>
            <a:ext cx="6033135" cy="272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91579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2023-10-31T10:09:27Z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