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2720" y="3071495"/>
            <a:ext cx="9305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57935"/>
            <a:ext cx="677227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039620"/>
            <a:ext cx="361124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68600"/>
            <a:ext cx="601472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631565"/>
            <a:ext cx="628586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480010"/>
            <a:ext cx="2228571" cy="111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6024297"/>
            <a:ext cx="6019047" cy="390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5" grpId="0" bldLvl="0" animBg="1"/>
      <p:bldP spid="18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7250"/>
            <a:ext cx="7714285" cy="41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116455"/>
            <a:ext cx="300799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761" y="2917971"/>
            <a:ext cx="3190476" cy="38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4865" y="3626485"/>
            <a:ext cx="7570470" cy="109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24761" y="5016567"/>
            <a:ext cx="2419047" cy="40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24865" y="5827395"/>
            <a:ext cx="676275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2" grpId="0" bldLvl="0" animBg="1"/>
      <p:bldP spid="20" grpId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065"/>
            <a:ext cx="7421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070" y="2552065"/>
            <a:ext cx="389191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0775" y="3146425"/>
            <a:ext cx="3567430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20775" y="3676650"/>
            <a:ext cx="3376295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20625" y="4213519"/>
            <a:ext cx="3540560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20625" y="4782974"/>
            <a:ext cx="1590306" cy="22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20775" y="5238750"/>
            <a:ext cx="317563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20625" y="5804065"/>
            <a:ext cx="4024851" cy="30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8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34745" y="3135630"/>
            <a:ext cx="538607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7125" y="3654425"/>
            <a:ext cx="17049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4895" y="4402366"/>
            <a:ext cx="1809125" cy="27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94895" y="5020586"/>
            <a:ext cx="4394667" cy="26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94895" y="5638806"/>
            <a:ext cx="1869429" cy="27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94895" y="6257026"/>
            <a:ext cx="2660922" cy="26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"/>
          <a:stretch>
            <a:fillRect/>
          </a:stretch>
        </p:blipFill>
        <p:spPr>
          <a:xfrm>
            <a:off x="720090" y="972185"/>
            <a:ext cx="84722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6495" y="3174365"/>
            <a:ext cx="500951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4745" y="3816985"/>
            <a:ext cx="322326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5230" y="4443730"/>
            <a:ext cx="358076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05517" y="5148979"/>
            <a:ext cx="1902915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05230" y="5753735"/>
            <a:ext cx="4677410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2996565"/>
            <a:ext cx="33337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4" grpId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1094105"/>
            <a:ext cx="2618740" cy="93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533650"/>
            <a:ext cx="329882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370580"/>
            <a:ext cx="3679190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662170"/>
            <a:ext cx="4921250" cy="129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39920" y="3370580"/>
            <a:ext cx="3679190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896235"/>
            <a:ext cx="4536440" cy="125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4380865"/>
            <a:ext cx="466725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227955"/>
            <a:ext cx="435483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62857" y="6116638"/>
            <a:ext cx="2314285" cy="3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0" grpId="0" bldLvl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575" y="1105535"/>
            <a:ext cx="586105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4070" y="1763395"/>
            <a:ext cx="413448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1690" y="2335530"/>
            <a:ext cx="728916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1811" y="3072244"/>
            <a:ext cx="4957448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673" y="3754040"/>
            <a:ext cx="2224194" cy="28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21811" y="4412326"/>
            <a:ext cx="3406777" cy="29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1690" y="5031740"/>
            <a:ext cx="828421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8673" y="5721061"/>
            <a:ext cx="3109173" cy="28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animBg="1"/>
      <p:bldP spid="14" grpId="0" animBg="1"/>
      <p:bldP spid="16" grpId="0" animBg="1"/>
      <p:bldP spid="18" grpId="0" bldLvl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