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3" r:id="rId6"/>
    <p:sldId id="374" r:id="rId7"/>
    <p:sldId id="377" r:id="rId8"/>
    <p:sldId id="378" r:id="rId9"/>
    <p:sldId id="380" r:id="rId10"/>
    <p:sldId id="382" r:id="rId11"/>
    <p:sldId id="384" r:id="rId12"/>
    <p:sldId id="385" r:id="rId13"/>
    <p:sldId id="389" r:id="rId14"/>
    <p:sldId id="386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4.bin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4" name="yt_shape_11254"/>
          <p:cNvSpPr txBox="1"/>
          <p:nvPr/>
        </p:nvSpPr>
        <p:spPr>
          <a:xfrm>
            <a:off x="539881" y="124181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53" name="yt_image_11253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418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6" name="yt_shape_11256"/>
          <p:cNvSpPr txBox="1"/>
          <p:nvPr/>
        </p:nvSpPr>
        <p:spPr>
          <a:xfrm>
            <a:off x="335360" y="1972272"/>
            <a:ext cx="12108728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两组对边分别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的四边形叫作平行四边形，平行四边形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夹在平行线间的平行线段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0FB900-2EF5-3B29-A250-19D552A774BE}"/>
              </a:ext>
            </a:extLst>
          </p:cNvPr>
          <p:cNvSpPr txBox="1"/>
          <p:nvPr/>
        </p:nvSpPr>
        <p:spPr>
          <a:xfrm>
            <a:off x="2604196" y="191736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9554AC-30C6-F9A9-3D0A-6260D0220ABF}"/>
              </a:ext>
            </a:extLst>
          </p:cNvPr>
          <p:cNvSpPr txBox="1"/>
          <p:nvPr/>
        </p:nvSpPr>
        <p:spPr>
          <a:xfrm>
            <a:off x="10272464" y="1884831"/>
            <a:ext cx="157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47F886-B3C0-CE45-FC8C-810D16C0622E}"/>
              </a:ext>
            </a:extLst>
          </p:cNvPr>
          <p:cNvSpPr txBox="1"/>
          <p:nvPr/>
        </p:nvSpPr>
        <p:spPr>
          <a:xfrm>
            <a:off x="2604195" y="23804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DAD895-322A-2CCB-BAD4-55D7BAFB30A0}"/>
              </a:ext>
            </a:extLst>
          </p:cNvPr>
          <p:cNvSpPr txBox="1"/>
          <p:nvPr/>
        </p:nvSpPr>
        <p:spPr>
          <a:xfrm>
            <a:off x="4799856" y="23804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9ECCDC-9DDC-8F20-6F0E-C70ECFFB37F8}"/>
              </a:ext>
            </a:extLst>
          </p:cNvPr>
          <p:cNvSpPr txBox="1"/>
          <p:nvPr/>
        </p:nvSpPr>
        <p:spPr>
          <a:xfrm>
            <a:off x="4121268" y="283567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12548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1323" name="yt_shape_11323"/>
          <p:cNvSpPr txBox="1"/>
          <p:nvPr/>
        </p:nvSpPr>
        <p:spPr>
          <a:xfrm>
            <a:off x="539881" y="40086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20" name="yt_shape_11320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3370" y="2571906"/>
            <a:ext cx="2405260" cy="1782448"/>
            <a:chOff x="0" y="0"/>
            <a:chExt cx="2147697" cy="1591578"/>
          </a:xfrm>
        </p:grpSpPr>
        <p:pic>
          <p:nvPicPr>
            <p:cNvPr id="2" name="yt_image_1132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7697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2" name="yt_shape_11322"/>
            <p:cNvSpPr txBox="1"/>
            <p:nvPr/>
          </p:nvSpPr>
          <p:spPr>
            <a:xfrm>
              <a:off x="464384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87AE0F-D5D7-4588-344F-D36C9893CF21}"/>
              </a:ext>
            </a:extLst>
          </p:cNvPr>
          <p:cNvSpPr txBox="1"/>
          <p:nvPr/>
        </p:nvSpPr>
        <p:spPr>
          <a:xfrm>
            <a:off x="5720489" y="168351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yt_shape_11324"/>
          <p:cNvSpPr txBox="1"/>
          <p:nvPr/>
        </p:nvSpPr>
        <p:spPr>
          <a:xfrm>
            <a:off x="540000" y="12536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28" name="yt_shape_11328"/>
          <p:cNvSpPr txBox="1"/>
          <p:nvPr/>
        </p:nvSpPr>
        <p:spPr>
          <a:xfrm>
            <a:off x="539881" y="43525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25" name="yt_shape_11325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2140664"/>
            <a:ext cx="1903095" cy="1936764"/>
            <a:chOff x="0" y="0"/>
            <a:chExt cx="1903095" cy="1936764"/>
          </a:xfrm>
        </p:grpSpPr>
        <p:pic>
          <p:nvPicPr>
            <p:cNvPr id="2" name="yt_image_11325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3095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7" name="yt_shape_11327"/>
            <p:cNvSpPr txBox="1"/>
            <p:nvPr/>
          </p:nvSpPr>
          <p:spPr>
            <a:xfrm>
              <a:off x="342083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329" name="yt_shape_11329"/>
          <p:cNvSpPr txBox="1"/>
          <p:nvPr/>
        </p:nvSpPr>
        <p:spPr>
          <a:xfrm>
            <a:off x="539881" y="2279069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709A10-2217-6CDD-3B3E-EA0C3D510DE4}"/>
              </a:ext>
            </a:extLst>
          </p:cNvPr>
          <p:cNvSpPr txBox="1"/>
          <p:nvPr/>
        </p:nvSpPr>
        <p:spPr>
          <a:xfrm>
            <a:off x="407368" y="2707584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BD1A22-9039-4664-0205-4E5F1DA641BD}"/>
              </a:ext>
            </a:extLst>
          </p:cNvPr>
          <p:cNvSpPr txBox="1"/>
          <p:nvPr/>
        </p:nvSpPr>
        <p:spPr>
          <a:xfrm>
            <a:off x="407368" y="3183072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D3E453-9E4C-702D-E4F6-7B1268060B1B}"/>
              </a:ext>
            </a:extLst>
          </p:cNvPr>
          <p:cNvSpPr txBox="1"/>
          <p:nvPr/>
        </p:nvSpPr>
        <p:spPr>
          <a:xfrm>
            <a:off x="407368" y="3658560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1E98A1-C22F-BA8E-58A7-B0D33FA19490}"/>
              </a:ext>
            </a:extLst>
          </p:cNvPr>
          <p:cNvSpPr txBox="1"/>
          <p:nvPr/>
        </p:nvSpPr>
        <p:spPr>
          <a:xfrm>
            <a:off x="407368" y="4134048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760BDE5-77AC-B39B-1A90-6E889D5E3EF2}"/>
                  </a:ext>
                </a:extLst>
              </p:cNvPr>
              <p:cNvSpPr txBox="1"/>
              <p:nvPr/>
            </p:nvSpPr>
            <p:spPr>
              <a:xfrm>
                <a:off x="410216" y="4356632"/>
                <a:ext cx="252514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760BDE5-77AC-B39B-1A90-6E889D5E3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16" y="4356632"/>
                <a:ext cx="2525142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B7B6A92-9780-C83B-19B0-07FB801E48B0}"/>
              </a:ext>
            </a:extLst>
          </p:cNvPr>
          <p:cNvSpPr txBox="1"/>
          <p:nvPr/>
        </p:nvSpPr>
        <p:spPr>
          <a:xfrm>
            <a:off x="407368" y="5968275"/>
            <a:ext cx="386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51384" y="1268413"/>
                <a:ext cx="595996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331" name="yt_shape_11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413"/>
                <a:ext cx="5959965" cy="4362028"/>
              </a:xfrm>
              <a:prstGeom prst="rect">
                <a:avLst/>
              </a:prstGeom>
              <a:blipFill>
                <a:blip r:embed="rId2"/>
                <a:stretch>
                  <a:fillRect l="-3067" t="-1117" r="-2249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yt_shape_11325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49" y="1980893"/>
            <a:ext cx="1903095" cy="1936764"/>
            <a:chOff x="0" y="0"/>
            <a:chExt cx="1903095" cy="1936764"/>
          </a:xfrm>
        </p:grpSpPr>
        <p:pic>
          <p:nvPicPr>
            <p:cNvPr id="10" name="yt_image_11325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3095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327"/>
            <p:cNvSpPr txBox="1"/>
            <p:nvPr/>
          </p:nvSpPr>
          <p:spPr>
            <a:xfrm>
              <a:off x="342083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9" name="yt_shape_11333"/>
          <p:cNvSpPr txBox="1"/>
          <p:nvPr/>
        </p:nvSpPr>
        <p:spPr>
          <a:xfrm>
            <a:off x="551384" y="1980893"/>
            <a:ext cx="410208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1A58C0E-7CF7-E7F4-79E8-692301B9D095}"/>
              </a:ext>
            </a:extLst>
          </p:cNvPr>
          <p:cNvSpPr txBox="1"/>
          <p:nvPr/>
        </p:nvSpPr>
        <p:spPr>
          <a:xfrm>
            <a:off x="461373" y="1934087"/>
            <a:ext cx="424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0EFC92C-02CD-306F-4F03-6C7529AD35F2}"/>
              </a:ext>
            </a:extLst>
          </p:cNvPr>
          <p:cNvSpPr txBox="1"/>
          <p:nvPr/>
        </p:nvSpPr>
        <p:spPr>
          <a:xfrm>
            <a:off x="461373" y="240957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713EF0B-7E29-2508-1BCE-83015E14C176}"/>
              </a:ext>
            </a:extLst>
          </p:cNvPr>
          <p:cNvSpPr txBox="1"/>
          <p:nvPr/>
        </p:nvSpPr>
        <p:spPr>
          <a:xfrm>
            <a:off x="461373" y="2885063"/>
            <a:ext cx="341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E67381D-9388-82F5-03C6-1876FFD030CE}"/>
              </a:ext>
            </a:extLst>
          </p:cNvPr>
          <p:cNvSpPr txBox="1"/>
          <p:nvPr/>
        </p:nvSpPr>
        <p:spPr>
          <a:xfrm>
            <a:off x="461373" y="3360551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574BB-33D3-A688-EE03-A697CFB92EDF}"/>
              </a:ext>
            </a:extLst>
          </p:cNvPr>
          <p:cNvSpPr txBox="1"/>
          <p:nvPr/>
        </p:nvSpPr>
        <p:spPr>
          <a:xfrm>
            <a:off x="461373" y="3836039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495FC94-7FC2-BCCF-F854-DFB611F35ABF}"/>
              </a:ext>
            </a:extLst>
          </p:cNvPr>
          <p:cNvSpPr txBox="1"/>
          <p:nvPr/>
        </p:nvSpPr>
        <p:spPr>
          <a:xfrm>
            <a:off x="461373" y="4311527"/>
            <a:ext cx="4009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" name="yt_shape_11335"/>
          <p:cNvSpPr txBox="1"/>
          <p:nvPr/>
        </p:nvSpPr>
        <p:spPr>
          <a:xfrm>
            <a:off x="539881" y="1003225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34" name="yt_image_1133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0322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7" name="yt_shape_11337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益阳市海堂中学单元卷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41" name="yt_shape_11341"/>
          <p:cNvSpPr txBox="1"/>
          <p:nvPr/>
        </p:nvSpPr>
        <p:spPr>
          <a:xfrm>
            <a:off x="539881" y="45643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38" name="yt_shape_11338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225" y="2489955"/>
            <a:ext cx="2288355" cy="2074371"/>
            <a:chOff x="0" y="0"/>
            <a:chExt cx="1876806" cy="1701306"/>
          </a:xfrm>
        </p:grpSpPr>
        <p:pic>
          <p:nvPicPr>
            <p:cNvPr id="2" name="yt_image_11338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680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0" name="yt_shape_11340"/>
            <p:cNvSpPr txBox="1"/>
            <p:nvPr/>
          </p:nvSpPr>
          <p:spPr>
            <a:xfrm>
              <a:off x="328939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342" name="yt_shape_11342"/>
          <p:cNvSpPr txBox="1"/>
          <p:nvPr/>
        </p:nvSpPr>
        <p:spPr>
          <a:xfrm>
            <a:off x="539881" y="2702700"/>
            <a:ext cx="31643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78B16E-134B-0D96-1F87-4EFD4CF7DA0A}"/>
              </a:ext>
            </a:extLst>
          </p:cNvPr>
          <p:cNvSpPr txBox="1"/>
          <p:nvPr/>
        </p:nvSpPr>
        <p:spPr>
          <a:xfrm>
            <a:off x="443594" y="313121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2BE472-003E-E321-2083-8C6053FDE635}"/>
              </a:ext>
            </a:extLst>
          </p:cNvPr>
          <p:cNvSpPr txBox="1"/>
          <p:nvPr/>
        </p:nvSpPr>
        <p:spPr>
          <a:xfrm>
            <a:off x="443594" y="3606703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EF3CBF3-89A4-3965-F372-51C8B039FCC6}"/>
                  </a:ext>
                </a:extLst>
              </p:cNvPr>
              <p:cNvSpPr txBox="1"/>
              <p:nvPr/>
            </p:nvSpPr>
            <p:spPr>
              <a:xfrm>
                <a:off x="476821" y="3891253"/>
                <a:ext cx="56191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EF3CBF3-89A4-3965-F372-51C8B039FC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21" y="3891253"/>
                <a:ext cx="5619178" cy="1611643"/>
              </a:xfrm>
              <a:prstGeom prst="rect">
                <a:avLst/>
              </a:prstGeom>
              <a:blipFill>
                <a:blip r:embed="rId4"/>
                <a:stretch>
                  <a:fillRect l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9852F47-9832-604F-350B-81CC01664BDD}"/>
              </a:ext>
            </a:extLst>
          </p:cNvPr>
          <p:cNvSpPr txBox="1"/>
          <p:nvPr/>
        </p:nvSpPr>
        <p:spPr>
          <a:xfrm>
            <a:off x="443594" y="5600222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4130CC-09C9-CA1E-0A7D-5023E5C24342}"/>
              </a:ext>
            </a:extLst>
          </p:cNvPr>
          <p:cNvSpPr txBox="1"/>
          <p:nvPr/>
        </p:nvSpPr>
        <p:spPr>
          <a:xfrm>
            <a:off x="443594" y="6075710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4" name="yt_shape_11344"/>
              <p:cNvSpPr txBox="1"/>
              <p:nvPr/>
            </p:nvSpPr>
            <p:spPr>
              <a:xfrm>
                <a:off x="479376" y="836712"/>
                <a:ext cx="973503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344" name="yt_shape_11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836712"/>
                <a:ext cx="9735037" cy="3881897"/>
              </a:xfrm>
              <a:prstGeom prst="rect">
                <a:avLst/>
              </a:prstGeom>
              <a:blipFill>
                <a:blip r:embed="rId2"/>
                <a:stretch>
                  <a:fillRect l="-1941" t="-1256" r="-1002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yt_shape_11338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31601" y="1658418"/>
            <a:ext cx="2288355" cy="2074371"/>
            <a:chOff x="0" y="0"/>
            <a:chExt cx="1876806" cy="1701306"/>
          </a:xfrm>
        </p:grpSpPr>
        <p:pic>
          <p:nvPicPr>
            <p:cNvPr id="9" name="yt_image_11338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680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1340"/>
            <p:cNvSpPr txBox="1"/>
            <p:nvPr/>
          </p:nvSpPr>
          <p:spPr>
            <a:xfrm>
              <a:off x="328939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1346"/>
              <p:cNvSpPr txBox="1"/>
              <p:nvPr/>
            </p:nvSpPr>
            <p:spPr>
              <a:xfrm>
                <a:off x="479376" y="1196752"/>
                <a:ext cx="4647106" cy="58883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1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96752"/>
                <a:ext cx="4647106" cy="5888343"/>
              </a:xfrm>
              <a:prstGeom prst="rect">
                <a:avLst/>
              </a:prstGeom>
              <a:blipFill>
                <a:blip r:embed="rId4"/>
                <a:stretch>
                  <a:fillRect l="-4068" t="-828" r="-2625" b="-2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C2122C1-9BDA-5660-03F1-48D5520109EE}"/>
              </a:ext>
            </a:extLst>
          </p:cNvPr>
          <p:cNvSpPr txBox="1"/>
          <p:nvPr/>
        </p:nvSpPr>
        <p:spPr>
          <a:xfrm>
            <a:off x="389365" y="1149946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8A8FF7-D7D2-9E0F-B49C-86C7423EB5B9}"/>
              </a:ext>
            </a:extLst>
          </p:cNvPr>
          <p:cNvSpPr txBox="1"/>
          <p:nvPr/>
        </p:nvSpPr>
        <p:spPr>
          <a:xfrm>
            <a:off x="389365" y="1625434"/>
            <a:ext cx="472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D2C5252-EA84-760E-84E2-C096CD4F3B8A}"/>
              </a:ext>
            </a:extLst>
          </p:cNvPr>
          <p:cNvSpPr txBox="1"/>
          <p:nvPr/>
        </p:nvSpPr>
        <p:spPr>
          <a:xfrm>
            <a:off x="389365" y="2100922"/>
            <a:ext cx="411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9AF2418-67D1-9130-7E91-F7AE9E02DF8F}"/>
              </a:ext>
            </a:extLst>
          </p:cNvPr>
          <p:cNvSpPr txBox="1"/>
          <p:nvPr/>
        </p:nvSpPr>
        <p:spPr>
          <a:xfrm>
            <a:off x="389365" y="2576410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463BCA-C428-92E8-E26D-E8C1A86DCF23}"/>
              </a:ext>
            </a:extLst>
          </p:cNvPr>
          <p:cNvSpPr txBox="1"/>
          <p:nvPr/>
        </p:nvSpPr>
        <p:spPr>
          <a:xfrm>
            <a:off x="389365" y="2958286"/>
            <a:ext cx="478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42D069-14BF-F9C5-72AC-E575FAA4EB5F}"/>
              </a:ext>
            </a:extLst>
          </p:cNvPr>
          <p:cNvSpPr txBox="1"/>
          <p:nvPr/>
        </p:nvSpPr>
        <p:spPr>
          <a:xfrm>
            <a:off x="397853" y="3448239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C884CC2-C222-5334-97E3-AB47DB46A14A}"/>
                  </a:ext>
                </a:extLst>
              </p:cNvPr>
              <p:cNvSpPr txBox="1"/>
              <p:nvPr/>
            </p:nvSpPr>
            <p:spPr>
              <a:xfrm>
                <a:off x="389365" y="3863002"/>
                <a:ext cx="30726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C884CC2-C222-5334-97E3-AB47DB46A1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863002"/>
                <a:ext cx="3072639" cy="615392"/>
              </a:xfrm>
              <a:prstGeom prst="rect">
                <a:avLst/>
              </a:prstGeom>
              <a:blipFill>
                <a:blip r:embed="rId5"/>
                <a:stretch>
                  <a:fillRect l="-3175" r="-27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8D5D7162-9C56-526C-369B-75908557252F}"/>
              </a:ext>
            </a:extLst>
          </p:cNvPr>
          <p:cNvSpPr txBox="1"/>
          <p:nvPr/>
        </p:nvSpPr>
        <p:spPr>
          <a:xfrm>
            <a:off x="389365" y="4429338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02E827E-9DE6-6C1E-01A5-3339E0F55EE0}"/>
                  </a:ext>
                </a:extLst>
              </p:cNvPr>
              <p:cNvSpPr txBox="1"/>
              <p:nvPr/>
            </p:nvSpPr>
            <p:spPr>
              <a:xfrm>
                <a:off x="389365" y="4906530"/>
                <a:ext cx="33615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02E827E-9DE6-6C1E-01A5-3339E0F55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906530"/>
                <a:ext cx="3361563" cy="615391"/>
              </a:xfrm>
              <a:prstGeom prst="rect">
                <a:avLst/>
              </a:prstGeom>
              <a:blipFill>
                <a:blip r:embed="rId6"/>
                <a:stretch>
                  <a:fillRect l="-2904" r="-272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C2EA9B2-63AB-1DA5-C20A-4B4A64EA5FFC}"/>
                  </a:ext>
                </a:extLst>
              </p:cNvPr>
              <p:cNvSpPr txBox="1"/>
              <p:nvPr/>
            </p:nvSpPr>
            <p:spPr>
              <a:xfrm>
                <a:off x="389365" y="5363382"/>
                <a:ext cx="17931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C2EA9B2-63AB-1DA5-C20A-4B4A64EA5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363382"/>
                <a:ext cx="1793113" cy="615392"/>
              </a:xfrm>
              <a:prstGeom prst="rect">
                <a:avLst/>
              </a:prstGeom>
              <a:blipFill>
                <a:blip r:embed="rId7"/>
                <a:stretch>
                  <a:fillRect l="-5442" r="-544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7021C558-A068-F156-4F29-821B7E508929}"/>
              </a:ext>
            </a:extLst>
          </p:cNvPr>
          <p:cNvSpPr txBox="1"/>
          <p:nvPr/>
        </p:nvSpPr>
        <p:spPr>
          <a:xfrm>
            <a:off x="389365" y="5863286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53FF843-6878-B766-5990-C40A8E451D2A}"/>
                  </a:ext>
                </a:extLst>
              </p:cNvPr>
              <p:cNvSpPr txBox="1"/>
              <p:nvPr/>
            </p:nvSpPr>
            <p:spPr>
              <a:xfrm>
                <a:off x="397853" y="6284418"/>
                <a:ext cx="25043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53FF843-6878-B766-5990-C40A8E451D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853" y="6284418"/>
                <a:ext cx="2504314" cy="555765"/>
              </a:xfrm>
              <a:prstGeom prst="rect">
                <a:avLst/>
              </a:prstGeom>
              <a:blipFill>
                <a:blip r:embed="rId8"/>
                <a:stretch>
                  <a:fillRect l="-3650" t="-1099" r="-413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0" name="yt_shape_11260"/>
          <p:cNvSpPr txBox="1"/>
          <p:nvPr/>
        </p:nvSpPr>
        <p:spPr>
          <a:xfrm>
            <a:off x="540000" y="121025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59" name="yt_image_1125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1025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2" name="yt_shape_11262"/>
          <p:cNvSpPr txBox="1"/>
          <p:nvPr/>
        </p:nvSpPr>
        <p:spPr>
          <a:xfrm>
            <a:off x="540000" y="1913555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平行四边形的定义</a:t>
            </a:r>
          </a:p>
        </p:txBody>
      </p:sp>
      <p:sp>
        <p:nvSpPr>
          <p:cNvPr id="11263" name="yt_shape_11263"/>
          <p:cNvSpPr txBox="1"/>
          <p:nvPr/>
        </p:nvSpPr>
        <p:spPr>
          <a:xfrm>
            <a:off x="540119" y="2413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，请指出图中所有的平行四边形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67" name="yt_shape_11267"/>
          <p:cNvSpPr txBox="1"/>
          <p:nvPr/>
        </p:nvSpPr>
        <p:spPr>
          <a:xfrm>
            <a:off x="540000" y="52057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64" name="yt_shape_11264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3372149"/>
            <a:ext cx="1826500" cy="1994964"/>
            <a:chOff x="0" y="0"/>
            <a:chExt cx="1492758" cy="1630440"/>
          </a:xfrm>
        </p:grpSpPr>
        <p:pic>
          <p:nvPicPr>
            <p:cNvPr id="2" name="yt_image_1126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2758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6" name="yt_shape_11266"/>
            <p:cNvSpPr txBox="1"/>
            <p:nvPr/>
          </p:nvSpPr>
          <p:spPr>
            <a:xfrm>
              <a:off x="213098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268" name="yt_shape_11268"/>
          <p:cNvSpPr txBox="1"/>
          <p:nvPr/>
        </p:nvSpPr>
        <p:spPr>
          <a:xfrm>
            <a:off x="540000" y="5579227"/>
            <a:ext cx="87315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解：图中的平行四边形有：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4" name="yt_shape_1698822244329">
            <a:extLst>
              <a:ext uri="{FF2B5EF4-FFF2-40B4-BE49-F238E27FC236}">
                <a16:creationId xmlns:a16="http://schemas.microsoft.com/office/drawing/2014/main" id="{7EA801FD-26BB-50C2-AA19-050AB8DF34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288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A57907-F588-4385-8C1F-81B377C2A17D}"/>
              </a:ext>
            </a:extLst>
          </p:cNvPr>
          <p:cNvSpPr txBox="1"/>
          <p:nvPr/>
        </p:nvSpPr>
        <p:spPr>
          <a:xfrm>
            <a:off x="449989" y="5532421"/>
            <a:ext cx="8827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解：图中的平行四边形有：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yt_shape_11269"/>
          <p:cNvSpPr txBox="1"/>
          <p:nvPr/>
        </p:nvSpPr>
        <p:spPr>
          <a:xfrm>
            <a:off x="551384" y="1129235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平行四边形边的性质</a:t>
            </a:r>
          </a:p>
        </p:txBody>
      </p:sp>
      <p:sp>
        <p:nvSpPr>
          <p:cNvPr id="11270" name="yt_shape_11270"/>
          <p:cNvSpPr txBox="1"/>
          <p:nvPr/>
        </p:nvSpPr>
        <p:spPr>
          <a:xfrm>
            <a:off x="551384" y="1628800"/>
            <a:ext cx="10021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1" name="yt_table_112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091103"/>
              </p:ext>
            </p:extLst>
          </p:nvPr>
        </p:nvGraphicFramePr>
        <p:xfrm>
          <a:off x="551384" y="2108103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sp>
        <p:nvSpPr>
          <p:cNvPr id="11273" name="yt_shape_11273"/>
          <p:cNvSpPr txBox="1"/>
          <p:nvPr/>
        </p:nvSpPr>
        <p:spPr>
          <a:xfrm>
            <a:off x="551503" y="26342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7" name="yt_table_112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707848"/>
              </p:ext>
            </p:extLst>
          </p:nvPr>
        </p:nvGraphicFramePr>
        <p:xfrm>
          <a:off x="551384" y="3593709"/>
          <a:ext cx="8619491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grpSp>
        <p:nvGrpSpPr>
          <p:cNvPr id="11274" name="yt_shape_11274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5040" y="3593709"/>
            <a:ext cx="1816227" cy="1552716"/>
            <a:chOff x="0" y="0"/>
            <a:chExt cx="1816227" cy="1552716"/>
          </a:xfrm>
        </p:grpSpPr>
        <p:pic>
          <p:nvPicPr>
            <p:cNvPr id="2" name="yt_image_1127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622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6" name="yt_shape_11276"/>
            <p:cNvSpPr txBox="1"/>
            <p:nvPr/>
          </p:nvSpPr>
          <p:spPr>
            <a:xfrm>
              <a:off x="374832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44525">
            <a:extLst>
              <a:ext uri="{FF2B5EF4-FFF2-40B4-BE49-F238E27FC236}">
                <a16:creationId xmlns:a16="http://schemas.microsoft.com/office/drawing/2014/main" id="{2F69E9BE-F5A4-75A3-E484-1E5D6BE361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8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261A61-CECC-08AD-058B-7C899EBD918F}"/>
              </a:ext>
            </a:extLst>
          </p:cNvPr>
          <p:cNvSpPr txBox="1"/>
          <p:nvPr/>
        </p:nvSpPr>
        <p:spPr>
          <a:xfrm>
            <a:off x="9726023" y="1581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26287E-B4D5-400C-2408-7579BACC173E}"/>
              </a:ext>
            </a:extLst>
          </p:cNvPr>
          <p:cNvSpPr txBox="1"/>
          <p:nvPr/>
        </p:nvSpPr>
        <p:spPr>
          <a:xfrm>
            <a:off x="1985492" y="30629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39881" y="3839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80" name="yt_shape_11280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2500091"/>
            <a:ext cx="2166991" cy="1784099"/>
            <a:chOff x="0" y="0"/>
            <a:chExt cx="1885950" cy="1552716"/>
          </a:xfrm>
        </p:grpSpPr>
        <p:pic>
          <p:nvPicPr>
            <p:cNvPr id="2" name="yt_image_1128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5950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2" name="yt_shape_11282"/>
            <p:cNvSpPr txBox="1"/>
            <p:nvPr/>
          </p:nvSpPr>
          <p:spPr>
            <a:xfrm>
              <a:off x="409694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7E04C6-38D2-7CF6-2A09-30AEF648800B}"/>
              </a:ext>
            </a:extLst>
          </p:cNvPr>
          <p:cNvSpPr txBox="1"/>
          <p:nvPr/>
        </p:nvSpPr>
        <p:spPr>
          <a:xfrm>
            <a:off x="5172802" y="15534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yt_shape_11284"/>
          <p:cNvSpPr txBox="1"/>
          <p:nvPr/>
        </p:nvSpPr>
        <p:spPr>
          <a:xfrm>
            <a:off x="540000" y="1165189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平行四边形角的性质</a:t>
            </a:r>
          </a:p>
        </p:txBody>
      </p:sp>
      <p:sp>
        <p:nvSpPr>
          <p:cNvPr id="11285" name="yt_shape_11285"/>
          <p:cNvSpPr txBox="1"/>
          <p:nvPr/>
        </p:nvSpPr>
        <p:spPr>
          <a:xfrm>
            <a:off x="540119" y="1664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9" name="yt_table_1128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614715"/>
              </p:ext>
            </p:extLst>
          </p:nvPr>
        </p:nvGraphicFramePr>
        <p:xfrm>
          <a:off x="540000" y="262418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grpSp>
        <p:nvGrpSpPr>
          <p:cNvPr id="11286" name="yt_shape_11286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98383" y="2146345"/>
            <a:ext cx="2400300" cy="1948194"/>
            <a:chOff x="0" y="0"/>
            <a:chExt cx="2400300" cy="1948194"/>
          </a:xfrm>
        </p:grpSpPr>
        <p:pic>
          <p:nvPicPr>
            <p:cNvPr id="2" name="yt_image_1128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0300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8" name="yt_shape_11288"/>
            <p:cNvSpPr txBox="1"/>
            <p:nvPr/>
          </p:nvSpPr>
          <p:spPr>
            <a:xfrm>
              <a:off x="666869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291" name="yt_shape_11291"/>
          <p:cNvSpPr txBox="1"/>
          <p:nvPr/>
        </p:nvSpPr>
        <p:spPr>
          <a:xfrm>
            <a:off x="536142" y="3407384"/>
            <a:ext cx="7572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92" name="yt_table_112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1570"/>
              </p:ext>
            </p:extLst>
          </p:nvPr>
        </p:nvGraphicFramePr>
        <p:xfrm>
          <a:off x="536142" y="3886687"/>
          <a:ext cx="6868161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pic>
        <p:nvPicPr>
          <p:cNvPr id="4" name="yt_shape_1698822244746">
            <a:extLst>
              <a:ext uri="{FF2B5EF4-FFF2-40B4-BE49-F238E27FC236}">
                <a16:creationId xmlns:a16="http://schemas.microsoft.com/office/drawing/2014/main" id="{D92ED11D-286A-359D-89EA-189DE05B5D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451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868775-1A87-A7D3-BC58-E619AA4807D2}"/>
              </a:ext>
            </a:extLst>
          </p:cNvPr>
          <p:cNvSpPr txBox="1"/>
          <p:nvPr/>
        </p:nvSpPr>
        <p:spPr>
          <a:xfrm>
            <a:off x="5177683" y="20934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D84F0A-A0C8-3400-89B1-BB49F9C4BA1B}"/>
              </a:ext>
            </a:extLst>
          </p:cNvPr>
          <p:cNvSpPr txBox="1"/>
          <p:nvPr/>
        </p:nvSpPr>
        <p:spPr>
          <a:xfrm>
            <a:off x="7285081" y="33605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桂林十八中月考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98" name="yt_shape_11298"/>
          <p:cNvSpPr txBox="1"/>
          <p:nvPr/>
        </p:nvSpPr>
        <p:spPr>
          <a:xfrm>
            <a:off x="539881" y="3839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95" name="yt_shape_11295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249" y="2159188"/>
            <a:ext cx="2101974" cy="1730570"/>
            <a:chOff x="0" y="0"/>
            <a:chExt cx="1885950" cy="1552716"/>
          </a:xfrm>
        </p:grpSpPr>
        <p:pic>
          <p:nvPicPr>
            <p:cNvPr id="2" name="yt_image_11295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5950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7" name="yt_shape_11297"/>
            <p:cNvSpPr txBox="1"/>
            <p:nvPr/>
          </p:nvSpPr>
          <p:spPr>
            <a:xfrm>
              <a:off x="409694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299"/>
              <p:cNvSpPr txBox="1"/>
              <p:nvPr/>
            </p:nvSpPr>
            <p:spPr>
              <a:xfrm>
                <a:off x="629892" y="2080197"/>
                <a:ext cx="511197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2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2080197"/>
                <a:ext cx="5111977" cy="3881897"/>
              </a:xfrm>
              <a:prstGeom prst="rect">
                <a:avLst/>
              </a:prstGeom>
              <a:blipFill>
                <a:blip r:embed="rId3"/>
                <a:stretch>
                  <a:fillRect l="-3576" t="-1256" r="-2741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10653B9-9596-651A-621F-8D29A50804B5}"/>
              </a:ext>
            </a:extLst>
          </p:cNvPr>
          <p:cNvSpPr txBox="1"/>
          <p:nvPr/>
        </p:nvSpPr>
        <p:spPr>
          <a:xfrm>
            <a:off x="539881" y="2033391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33F107-D2F4-977E-E4B9-2EB3D864D9D3}"/>
              </a:ext>
            </a:extLst>
          </p:cNvPr>
          <p:cNvSpPr txBox="1"/>
          <p:nvPr/>
        </p:nvSpPr>
        <p:spPr>
          <a:xfrm>
            <a:off x="539881" y="2508879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4E978B-45D6-72E8-2466-4DA06D3B1677}"/>
              </a:ext>
            </a:extLst>
          </p:cNvPr>
          <p:cNvSpPr txBox="1"/>
          <p:nvPr/>
        </p:nvSpPr>
        <p:spPr>
          <a:xfrm>
            <a:off x="539881" y="2984367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EEAF52-AA5B-3B01-B85D-DECC92816B56}"/>
                  </a:ext>
                </a:extLst>
              </p:cNvPr>
              <p:cNvSpPr txBox="1"/>
              <p:nvPr/>
            </p:nvSpPr>
            <p:spPr>
              <a:xfrm>
                <a:off x="539881" y="3195208"/>
                <a:ext cx="17583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EEAF52-AA5B-3B01-B85D-DECC92816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195208"/>
                <a:ext cx="1758379" cy="1611643"/>
              </a:xfrm>
              <a:prstGeom prst="rect">
                <a:avLst/>
              </a:prstGeom>
              <a:blipFill>
                <a:blip r:embed="rId4"/>
                <a:stretch>
                  <a:fillRect l="-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B19AC4B-0C7A-17B9-441B-95B2DE27A77F}"/>
              </a:ext>
            </a:extLst>
          </p:cNvPr>
          <p:cNvSpPr txBox="1"/>
          <p:nvPr/>
        </p:nvSpPr>
        <p:spPr>
          <a:xfrm>
            <a:off x="539881" y="4806851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18A813B-F6D4-E436-1615-8CBF6995E2D3}"/>
              </a:ext>
            </a:extLst>
          </p:cNvPr>
          <p:cNvSpPr txBox="1"/>
          <p:nvPr/>
        </p:nvSpPr>
        <p:spPr>
          <a:xfrm>
            <a:off x="539881" y="5282339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1" name="yt_shape_11301"/>
          <p:cNvSpPr txBox="1"/>
          <p:nvPr/>
        </p:nvSpPr>
        <p:spPr>
          <a:xfrm>
            <a:off x="539881" y="1129235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夹在平行线间的平行线段相等</a:t>
            </a:r>
          </a:p>
        </p:txBody>
      </p:sp>
      <p:sp>
        <p:nvSpPr>
          <p:cNvPr id="11302" name="yt_shape_11302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6" name="yt_table_113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139160"/>
              </p:ext>
            </p:extLst>
          </p:nvPr>
        </p:nvGraphicFramePr>
        <p:xfrm>
          <a:off x="539881" y="2588235"/>
          <a:ext cx="4912043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199866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grpSp>
        <p:nvGrpSpPr>
          <p:cNvPr id="11303" name="yt_shape_11303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428" y="2588235"/>
            <a:ext cx="2169414" cy="1707021"/>
            <a:chOff x="0" y="0"/>
            <a:chExt cx="2169414" cy="1707021"/>
          </a:xfrm>
        </p:grpSpPr>
        <p:pic>
          <p:nvPicPr>
            <p:cNvPr id="2" name="yt_image_1130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9414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5" name="yt_shape_11305"/>
            <p:cNvSpPr txBox="1"/>
            <p:nvPr/>
          </p:nvSpPr>
          <p:spPr>
            <a:xfrm>
              <a:off x="551426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44968">
            <a:extLst>
              <a:ext uri="{FF2B5EF4-FFF2-40B4-BE49-F238E27FC236}">
                <a16:creationId xmlns:a16="http://schemas.microsoft.com/office/drawing/2014/main" id="{05A06796-0CE9-1A12-D029-F9D2454535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9199C1D-A829-645A-23D7-FBD62A66CE00}"/>
              </a:ext>
            </a:extLst>
          </p:cNvPr>
          <p:cNvSpPr txBox="1"/>
          <p:nvPr/>
        </p:nvSpPr>
        <p:spPr>
          <a:xfrm>
            <a:off x="1669189" y="2057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8" name="yt_shape_11308"/>
          <p:cNvSpPr txBox="1"/>
          <p:nvPr/>
        </p:nvSpPr>
        <p:spPr>
          <a:xfrm>
            <a:off x="407369" y="1239253"/>
            <a:ext cx="10873208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没有图形时，未进行分类讨论而导致错误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，直线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D476D6-84B1-D17A-F5CD-DA482C71B4F2}"/>
              </a:ext>
            </a:extLst>
          </p:cNvPr>
          <p:cNvSpPr txBox="1"/>
          <p:nvPr/>
        </p:nvSpPr>
        <p:spPr>
          <a:xfrm>
            <a:off x="3974957" y="214342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1" name="yt_shape_11311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10" name="yt_image_1131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3" name="yt_shape_11313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上的两点，如果添加一个条件使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，则添加的条件不能是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7" name="yt_table_113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723680"/>
              </p:ext>
            </p:extLst>
          </p:nvPr>
        </p:nvGraphicFramePr>
        <p:xfrm>
          <a:off x="539881" y="2732251"/>
          <a:ext cx="4978718" cy="950976"/>
        </p:xfrm>
        <a:graphic>
          <a:graphicData uri="http://schemas.openxmlformats.org/drawingml/2006/table">
            <a:tbl>
              <a:tblPr/>
              <a:tblGrid>
                <a:gridCol w="2878455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grpSp>
        <p:nvGrpSpPr>
          <p:cNvPr id="11314" name="yt_shape_11314_skip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2729" y="2732251"/>
            <a:ext cx="2327148" cy="1509282"/>
            <a:chOff x="0" y="0"/>
            <a:chExt cx="2327148" cy="1509282"/>
          </a:xfrm>
        </p:grpSpPr>
        <p:pic>
          <p:nvPicPr>
            <p:cNvPr id="2" name="yt_image_1131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27148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6" name="yt_shape_11316"/>
            <p:cNvSpPr txBox="1"/>
            <p:nvPr/>
          </p:nvSpPr>
          <p:spPr>
            <a:xfrm>
              <a:off x="554110" y="114928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E820A1-9488-B31F-519B-7DD23409B4C9}"/>
              </a:ext>
            </a:extLst>
          </p:cNvPr>
          <p:cNvSpPr txBox="1"/>
          <p:nvPr/>
        </p:nvSpPr>
        <p:spPr>
          <a:xfrm>
            <a:off x="7408002" y="22014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1421</Words>
  <Application>Microsoft Office PowerPoint</Application>
  <PresentationFormat>宽屏</PresentationFormat>
  <Paragraphs>156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