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9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3086100"/>
            <a:ext cx="94107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3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889" y="1124635"/>
            <a:ext cx="1934675" cy="313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7705" y="1815465"/>
            <a:ext cx="292862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7705" y="2459990"/>
            <a:ext cx="4982210" cy="70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00100" y="3310890"/>
            <a:ext cx="4650105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7705" y="4088765"/>
            <a:ext cx="309880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92480" y="4820285"/>
            <a:ext cx="6682740" cy="34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7705" y="5542915"/>
            <a:ext cx="2134870" cy="35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7705" y="6266180"/>
            <a:ext cx="3894455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bldLvl="0" animBg="1"/>
      <p:bldP spid="13" grpId="0" bldLvl="0" animBg="1"/>
      <p:bldP spid="15" grpId="0" bldLvl="0" animBg="1"/>
      <p:bldP spid="18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7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2850" y="4591050"/>
            <a:ext cx="4495165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53465" y="5342255"/>
            <a:ext cx="3007360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66373" y="6266183"/>
            <a:ext cx="1648078" cy="429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15720"/>
            <a:ext cx="4420235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695" y="2088515"/>
            <a:ext cx="3524885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880360"/>
            <a:ext cx="4592955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48665" y="3566795"/>
            <a:ext cx="2133600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512238"/>
            <a:ext cx="3190476" cy="353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3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2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81990" y="1211580"/>
            <a:ext cx="896493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3"/>
            </p:custDataLst>
          </p:nvPr>
        </p:nvSpPr>
        <p:spPr bwMode="auto">
          <a:xfrm>
            <a:off x="681990" y="1994535"/>
            <a:ext cx="8964930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4"/>
            </p:custDataLst>
          </p:nvPr>
        </p:nvSpPr>
        <p:spPr bwMode="auto">
          <a:xfrm>
            <a:off x="681990" y="2788920"/>
            <a:ext cx="896493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5"/>
            </p:custDataLst>
          </p:nvPr>
        </p:nvSpPr>
        <p:spPr bwMode="auto">
          <a:xfrm>
            <a:off x="695325" y="3717290"/>
            <a:ext cx="896493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6"/>
            </p:custDataLst>
          </p:nvPr>
        </p:nvSpPr>
        <p:spPr bwMode="auto">
          <a:xfrm>
            <a:off x="681990" y="4415790"/>
            <a:ext cx="896493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7"/>
            </p:custDataLst>
          </p:nvPr>
        </p:nvSpPr>
        <p:spPr bwMode="auto">
          <a:xfrm>
            <a:off x="551180" y="5300980"/>
            <a:ext cx="896493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457650"/>
            <a:ext cx="9749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510" y="3023235"/>
            <a:ext cx="358394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9330" y="3769360"/>
            <a:ext cx="3491865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86460" y="4361180"/>
            <a:ext cx="3357880" cy="73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2"/>
            </p:custDataLst>
          </p:nvPr>
        </p:nvSpPr>
        <p:spPr bwMode="auto">
          <a:xfrm>
            <a:off x="598805" y="5290820"/>
            <a:ext cx="600710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0" y="5614035"/>
            <a:ext cx="8282940" cy="1830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479425" y="5733415"/>
            <a:ext cx="6473190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auto">
          <a:xfrm>
            <a:off x="382819" y="6499129"/>
            <a:ext cx="5790476" cy="353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45" grpId="0" bldLvl="0" animBg="1"/>
      <p:bldP spid="20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6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30" y="1318895"/>
            <a:ext cx="5819775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4457" y="2100888"/>
            <a:ext cx="5349094" cy="40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4530" y="2869565"/>
            <a:ext cx="3851910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199515" y="3820795"/>
            <a:ext cx="3426460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71270" y="4763135"/>
            <a:ext cx="3426460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623570" y="5445125"/>
            <a:ext cx="6071870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20" grpId="0" bldLvl="0" animBg="1"/>
      <p:bldP spid="2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5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5245" y="3534461"/>
            <a:ext cx="2375407" cy="324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5245" y="4199076"/>
            <a:ext cx="2707373" cy="30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6884" y="4885846"/>
            <a:ext cx="3799175" cy="27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40491" y="5565230"/>
            <a:ext cx="1549178" cy="26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55065" y="6177915"/>
            <a:ext cx="5012055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2023-10-31T07:52:36Z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