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99920" y="3124200"/>
            <a:ext cx="839152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5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43683"/>
            <a:ext cx="6495238" cy="352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5815" y="2144395"/>
            <a:ext cx="818769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98170" y="3059430"/>
            <a:ext cx="5979160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869055"/>
            <a:ext cx="5248910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34285" y="4717426"/>
            <a:ext cx="5380952" cy="409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2" grpId="0" bldLvl="0" animBg="1"/>
      <p:bldP spid="13" grpId="0" bldLvl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/>
          <a:stretch>
            <a:fillRect/>
          </a:stretch>
        </p:blipFill>
        <p:spPr>
          <a:xfrm>
            <a:off x="623570" y="837115"/>
            <a:ext cx="8562340" cy="546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421" y="3110278"/>
            <a:ext cx="2038693" cy="34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3945" y="3783330"/>
            <a:ext cx="3063875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16000" y="4471035"/>
            <a:ext cx="4527550" cy="992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106805" y="5824220"/>
            <a:ext cx="4322445" cy="33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3063240"/>
            <a:ext cx="3283585" cy="2498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9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9350" y="1179083"/>
            <a:ext cx="6842511" cy="32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20090" y="1772920"/>
            <a:ext cx="3461385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20090" y="2493010"/>
            <a:ext cx="293052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37870" y="3241040"/>
            <a:ext cx="8249920" cy="188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180" y="5373370"/>
            <a:ext cx="555942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bldLvl="0" animBg="1"/>
      <p:bldP spid="26" grpId="0" bldLvl="0" animBg="1"/>
      <p:bldP spid="3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720090" y="1124585"/>
            <a:ext cx="9624785" cy="5067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5325" y="1196975"/>
            <a:ext cx="9445625" cy="75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5325" y="2082165"/>
            <a:ext cx="9445625" cy="75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auto">
          <a:xfrm>
            <a:off x="551180" y="3068955"/>
            <a:ext cx="9445625" cy="75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4"/>
            </p:custDataLst>
          </p:nvPr>
        </p:nvSpPr>
        <p:spPr bwMode="auto">
          <a:xfrm>
            <a:off x="623570" y="3933190"/>
            <a:ext cx="9705340" cy="163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5" grpId="0" bldLvl="0" animBg="1"/>
      <p:bldP spid="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18"/>
          <a:stretch>
            <a:fillRect/>
          </a:stretch>
        </p:blipFill>
        <p:spPr>
          <a:xfrm>
            <a:off x="720090" y="692785"/>
            <a:ext cx="8837930" cy="669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auto">
          <a:xfrm>
            <a:off x="551180" y="838200"/>
            <a:ext cx="488251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479425" y="1557020"/>
            <a:ext cx="488251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678180" y="2349500"/>
            <a:ext cx="488251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auto">
          <a:xfrm>
            <a:off x="623570" y="3098800"/>
            <a:ext cx="488251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auto">
          <a:xfrm>
            <a:off x="551180" y="3848100"/>
            <a:ext cx="488251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7"/>
            </p:custDataLst>
          </p:nvPr>
        </p:nvSpPr>
        <p:spPr bwMode="auto">
          <a:xfrm>
            <a:off x="767715" y="4597400"/>
            <a:ext cx="488251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8"/>
            </p:custDataLst>
          </p:nvPr>
        </p:nvSpPr>
        <p:spPr bwMode="auto">
          <a:xfrm>
            <a:off x="479425" y="5301615"/>
            <a:ext cx="488251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9"/>
            </p:custDataLst>
          </p:nvPr>
        </p:nvSpPr>
        <p:spPr bwMode="auto">
          <a:xfrm>
            <a:off x="407670" y="6165850"/>
            <a:ext cx="488251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975360"/>
            <a:ext cx="5268595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64740" y="1916929"/>
            <a:ext cx="5285714" cy="43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64845" y="2708910"/>
            <a:ext cx="528574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623570" y="3573145"/>
            <a:ext cx="528574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695325" y="4364990"/>
            <a:ext cx="562864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4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462" y="1159118"/>
            <a:ext cx="3937023" cy="366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7705" y="1899285"/>
            <a:ext cx="2437130" cy="34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7705" y="2623820"/>
            <a:ext cx="4784090" cy="1245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63245" y="4088130"/>
            <a:ext cx="3361690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79450" y="4860925"/>
            <a:ext cx="5352415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17612" y="5593016"/>
            <a:ext cx="3343216" cy="301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817880" y="6284595"/>
            <a:ext cx="8502015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5" grpId="0" bldLvl="0" animBg="1"/>
      <p:bldP spid="21" grpId="0" bldLvl="0" animBg="1"/>
      <p:bldP spid="23" grpId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2023-10-31T08:11:44Z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