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  <p:sldId id="343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0" y="3079750"/>
            <a:ext cx="4762500" cy="698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917575"/>
            <a:ext cx="8934450" cy="50228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78660" y="2493010"/>
            <a:ext cx="4963160" cy="93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936625"/>
            <a:ext cx="8991600" cy="4984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33575" y="3034665"/>
            <a:ext cx="4925060" cy="202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5495" y="2479675"/>
            <a:ext cx="3511550" cy="344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2080" y="755650"/>
            <a:ext cx="8915400" cy="144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890" y="2203450"/>
            <a:ext cx="8013700" cy="977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890" y="3298825"/>
            <a:ext cx="4572000" cy="1447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1395" y="3181350"/>
            <a:ext cx="3666490" cy="354139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13890" y="3253105"/>
            <a:ext cx="4695190" cy="875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6465" y="3181350"/>
            <a:ext cx="3741420" cy="35985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3890" y="4263390"/>
            <a:ext cx="469519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7" grpId="0" bldLvl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779780"/>
            <a:ext cx="8877300" cy="5702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0450" y="6073140"/>
            <a:ext cx="4781550" cy="361950"/>
          </a:xfrm>
          <a:prstGeom prst="rect">
            <a:avLst/>
          </a:prstGeom>
        </p:spPr>
      </p:pic>
      <p:pic>
        <p:nvPicPr>
          <p:cNvPr id="2" name="图片 1"/>
          <p:cNvPicPr/>
          <p:nvPr/>
        </p:nvPicPr>
        <p:blipFill>
          <a:blip r:embed="rId3"/>
        </p:blipFill>
        <p:spPr>
          <a:xfrm>
            <a:off x="-2147483648" y="-2147483648"/>
            <a:ext cx="2147483647" cy="214748364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22795" y="2862580"/>
            <a:ext cx="10013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0570" y="4560570"/>
            <a:ext cx="7778750" cy="1994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584325"/>
            <a:ext cx="8934450" cy="36893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3725" y="1019175"/>
            <a:ext cx="8464550" cy="4819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3890" y="1095375"/>
            <a:ext cx="3491865" cy="2588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5755" y="1095375"/>
            <a:ext cx="4705350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238250"/>
            <a:ext cx="8896350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27250" y="5147945"/>
            <a:ext cx="20904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052830"/>
            <a:ext cx="6254750" cy="4972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59560" y="1052830"/>
            <a:ext cx="2897505" cy="974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2880" y="2026920"/>
            <a:ext cx="6507480" cy="3997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965200"/>
            <a:ext cx="8953500" cy="49276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0" y="889000"/>
            <a:ext cx="8597900" cy="508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2930" y="958850"/>
            <a:ext cx="397129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52930" y="1720215"/>
            <a:ext cx="5067935" cy="433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8896350" cy="99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871345"/>
            <a:ext cx="8839200" cy="2673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4593590"/>
            <a:ext cx="8877300" cy="2101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90760" y="1871345"/>
            <a:ext cx="4591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90760" y="3543935"/>
            <a:ext cx="4591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41560" y="5216525"/>
            <a:ext cx="4591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946150"/>
            <a:ext cx="8915400" cy="496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65725" y="2527300"/>
            <a:ext cx="13284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22420" y="4766310"/>
            <a:ext cx="5822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5625" y="1076325"/>
            <a:ext cx="8540750" cy="470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21510" y="2733040"/>
            <a:ext cx="5120005" cy="2527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74850" y="5309870"/>
            <a:ext cx="65303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9475" y="2679065"/>
            <a:ext cx="3136900" cy="236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3250" y="984250"/>
            <a:ext cx="8445500" cy="488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73250" y="984250"/>
            <a:ext cx="8502650" cy="5033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200" y="1612900"/>
            <a:ext cx="8483600" cy="3632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4200" y="1698625"/>
            <a:ext cx="8586470" cy="3761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1254125"/>
            <a:ext cx="8972550" cy="4349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15500" y="1254125"/>
            <a:ext cx="4591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78370" y="4124960"/>
            <a:ext cx="4591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1130300"/>
            <a:ext cx="8858250" cy="406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090" y="5396230"/>
            <a:ext cx="8089900" cy="450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77095" y="1691640"/>
            <a:ext cx="4591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7095" y="4730115"/>
            <a:ext cx="4591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2255" y="772160"/>
            <a:ext cx="8629650" cy="3028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255" y="3917315"/>
            <a:ext cx="8915400" cy="26479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02800" y="5031740"/>
            <a:ext cx="4591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774700"/>
            <a:ext cx="8896350" cy="2654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665" y="3505200"/>
            <a:ext cx="8915400" cy="3238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419590" y="2529205"/>
            <a:ext cx="4591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82430" y="5796280"/>
            <a:ext cx="4591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171575"/>
            <a:ext cx="8915400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74465" y="2353945"/>
            <a:ext cx="4591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04250" y="2917825"/>
            <a:ext cx="11449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3925" y="4044950"/>
            <a:ext cx="11449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3230" y="5187315"/>
            <a:ext cx="97028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840105"/>
            <a:ext cx="8858250" cy="214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3049905"/>
            <a:ext cx="8896350" cy="1504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1055" y="4618355"/>
            <a:ext cx="8528050" cy="210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4300" y="4618355"/>
            <a:ext cx="4552950" cy="355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5545" y="4180205"/>
            <a:ext cx="1282700" cy="37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37435" y="2455545"/>
            <a:ext cx="67183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58690" y="4032250"/>
            <a:ext cx="133794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587500"/>
            <a:ext cx="8915400" cy="3683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522470" y="2630805"/>
            <a:ext cx="117030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2470" y="4709795"/>
            <a:ext cx="117030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2025-02-19T09:08:10Z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