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89275"/>
            <a:ext cx="48387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492250"/>
            <a:ext cx="893445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8025" y="1959610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3600" y="304863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5040" y="479234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123950"/>
            <a:ext cx="89725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1375" y="3292475"/>
            <a:ext cx="6818630" cy="249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143000"/>
            <a:ext cx="88963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7075" y="2309495"/>
            <a:ext cx="4982845" cy="352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9720" y="821690"/>
            <a:ext cx="8915400" cy="554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955" y="5996940"/>
            <a:ext cx="3175000" cy="374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8515" y="2408555"/>
            <a:ext cx="5250180" cy="4091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737235"/>
            <a:ext cx="9029700" cy="588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035" y="6169660"/>
            <a:ext cx="3117850" cy="336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64715" y="4578985"/>
            <a:ext cx="5310505" cy="204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74725"/>
            <a:ext cx="6159500" cy="490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4000" y="908685"/>
            <a:ext cx="4298315" cy="245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4000" y="3483610"/>
            <a:ext cx="6566535" cy="245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123950"/>
            <a:ext cx="89154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0585" y="3281045"/>
            <a:ext cx="4754245" cy="245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120" y="2162175"/>
            <a:ext cx="655955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7360" y="2162810"/>
            <a:ext cx="6833870" cy="2028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831850"/>
            <a:ext cx="897255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4845" y="3573145"/>
            <a:ext cx="5546725" cy="245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054225"/>
            <a:ext cx="7785100" cy="274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1685" y="2054225"/>
            <a:ext cx="8151495" cy="28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82015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988820"/>
            <a:ext cx="89535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7755" y="253047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6335" y="536892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807720"/>
            <a:ext cx="90106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365" y="5688965"/>
            <a:ext cx="2514600" cy="90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7860" y="3604260"/>
            <a:ext cx="5988685" cy="307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5480" y="1701165"/>
            <a:ext cx="74993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6420" y="1570355"/>
            <a:ext cx="7724775" cy="3609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019175"/>
            <a:ext cx="89535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692785"/>
            <a:ext cx="64643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045" y="3507740"/>
            <a:ext cx="78613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000" y="692785"/>
            <a:ext cx="3956050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3045" y="3507740"/>
            <a:ext cx="8105140" cy="308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841375"/>
            <a:ext cx="6635750" cy="429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2365" y="2867025"/>
            <a:ext cx="2038350" cy="254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3975" y="786765"/>
            <a:ext cx="61937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365" y="2867025"/>
            <a:ext cx="2114550" cy="252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3975" y="1332230"/>
            <a:ext cx="6527800" cy="389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387475"/>
            <a:ext cx="893445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9635" y="1868170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022350"/>
            <a:ext cx="897255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2015" y="1548130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2015" y="319976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0720" y="486727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311275"/>
            <a:ext cx="897255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9155" y="1860550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254125"/>
            <a:ext cx="8934450" cy="434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1535" y="236283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41535" y="4639945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200150"/>
            <a:ext cx="90297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50" y="3528060"/>
            <a:ext cx="467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1665" y="5142865"/>
            <a:ext cx="67310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836930"/>
            <a:ext cx="8934450" cy="530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9355" y="4517390"/>
            <a:ext cx="46799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2585" y="5651500"/>
            <a:ext cx="18313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3545" y="737235"/>
            <a:ext cx="88963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5" y="1826260"/>
            <a:ext cx="8877300" cy="210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980" y="3980815"/>
            <a:ext cx="8204200" cy="221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755" y="6297930"/>
            <a:ext cx="7232650" cy="323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84595" y="1183005"/>
            <a:ext cx="84772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3105" y="2835275"/>
            <a:ext cx="230187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87575" y="3429000"/>
            <a:ext cx="142621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2025-02-19T08:18:07Z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