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6970" y="3048000"/>
            <a:ext cx="98774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2955900"/>
            <a:ext cx="733333" cy="41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0952" y="3118046"/>
            <a:ext cx="361904" cy="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2965438"/>
            <a:ext cx="533333" cy="40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24761" y="3833395"/>
            <a:ext cx="209523" cy="41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48571" y="3833395"/>
            <a:ext cx="1504761" cy="41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6368415" cy="126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774315"/>
            <a:ext cx="421957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565525"/>
            <a:ext cx="427037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338320"/>
            <a:ext cx="6409055" cy="130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1"/>
          <a:stretch>
            <a:fillRect/>
          </a:stretch>
        </p:blipFill>
        <p:spPr>
          <a:xfrm>
            <a:off x="720090" y="972185"/>
            <a:ext cx="89046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060450"/>
            <a:ext cx="3827145" cy="1147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530" y="2500630"/>
            <a:ext cx="200025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99469" y="3931509"/>
            <a:ext cx="3540821" cy="40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30" y="4682490"/>
            <a:ext cx="308737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4680" y="5406846"/>
            <a:ext cx="1704185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4680" y="6122429"/>
            <a:ext cx="3611461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1124585"/>
            <a:ext cx="5091430" cy="5537835"/>
          </a:xfrm>
          <a:prstGeom prst="rect">
            <a:avLst/>
          </a:prstGeom>
        </p:spPr>
      </p:pic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623570" y="3186430"/>
            <a:ext cx="348869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2783840" y="2493010"/>
            <a:ext cx="200025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animBg="1"/>
      <p:bldP spid="21" grpId="0" bldLvl="0" animBg="1"/>
      <p:bldP spid="25" grpId="0" animBg="1"/>
      <p:bldP spid="26" grpId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720090" y="972185"/>
            <a:ext cx="9624785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76960"/>
            <a:ext cx="382206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865" y="1798320"/>
            <a:ext cx="8939530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67715" y="2636520"/>
            <a:ext cx="895032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3319145"/>
            <a:ext cx="701675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764395" y="2564765"/>
            <a:ext cx="47879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2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773"/>
            <a:ext cx="4857142" cy="4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39092"/>
            <a:ext cx="1400000" cy="390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39412"/>
            <a:ext cx="1400000" cy="390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604895"/>
            <a:ext cx="9911715" cy="98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961890"/>
            <a:ext cx="6017895" cy="9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8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1177925"/>
            <a:ext cx="321754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880" y="1803400"/>
            <a:ext cx="2439035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0880" y="2399030"/>
            <a:ext cx="284480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0880" y="3053715"/>
            <a:ext cx="3887470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956050" y="1244600"/>
            <a:ext cx="104965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071203" y="1807244"/>
            <a:ext cx="1522046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07670" y="4293235"/>
            <a:ext cx="4218940" cy="17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90880" y="6312535"/>
            <a:ext cx="247840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1126490"/>
            <a:ext cx="3461385" cy="379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19" grpId="0" bldLvl="0" animBg="1"/>
      <p:bldP spid="25" grpId="0" bldLvl="0" animBg="1"/>
      <p:bldP spid="27" grpId="0" bldLvl="0" animBg="1"/>
      <p:bldP spid="36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2023-10-31T10:00:09Z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