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3108325"/>
            <a:ext cx="47625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574800"/>
            <a:ext cx="88773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6655" y="2160270"/>
            <a:ext cx="2075815" cy="98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5195" y="4406265"/>
            <a:ext cx="10553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877300" cy="541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5507990"/>
            <a:ext cx="3365500" cy="67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2795" y="3528060"/>
            <a:ext cx="7139940" cy="191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2795" y="5507990"/>
            <a:ext cx="8762365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844550"/>
            <a:ext cx="89344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795" y="3843020"/>
            <a:ext cx="838835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5310" y="4855845"/>
            <a:ext cx="46348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310" y="5502275"/>
            <a:ext cx="4634865" cy="114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820" y="779780"/>
            <a:ext cx="8839200" cy="207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150" y="2926080"/>
            <a:ext cx="5911850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150" y="4297680"/>
            <a:ext cx="4330700" cy="1187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490" y="5485130"/>
            <a:ext cx="4819650" cy="641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9150" y="6174740"/>
            <a:ext cx="6273800" cy="61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3690" y="2926080"/>
            <a:ext cx="2343150" cy="2387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9150" y="2926080"/>
            <a:ext cx="6163945" cy="319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9150" y="6158865"/>
            <a:ext cx="6355715" cy="60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9" grpId="0" bldLvl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908685"/>
            <a:ext cx="89344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1855" y="3051175"/>
            <a:ext cx="4261485" cy="304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124585"/>
            <a:ext cx="4552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6270" y="1124585"/>
            <a:ext cx="4709795" cy="443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93445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9950" y="348234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1377950"/>
            <a:ext cx="85598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0395" y="1377950"/>
            <a:ext cx="5533390" cy="307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735" y="4370705"/>
            <a:ext cx="82740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395" y="4932045"/>
            <a:ext cx="41236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08685"/>
            <a:ext cx="8858250" cy="5041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028700"/>
            <a:ext cx="8521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3390" y="1028065"/>
            <a:ext cx="5242560" cy="150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5310" y="2533015"/>
            <a:ext cx="5120640" cy="209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310" y="4680585"/>
            <a:ext cx="577723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5" y="1028065"/>
            <a:ext cx="3136900" cy="2559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29130" y="5333365"/>
            <a:ext cx="562483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0" y="845820"/>
            <a:ext cx="8820150" cy="97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2045335"/>
            <a:ext cx="8896350" cy="3422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9810" y="2045335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9810" y="4428490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038225"/>
            <a:ext cx="893445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836930"/>
            <a:ext cx="85026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9590" y="836930"/>
            <a:ext cx="8518525" cy="1506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9590" y="2343785"/>
            <a:ext cx="8601710" cy="422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019175"/>
            <a:ext cx="8896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4130" y="260667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4315" y="3155315"/>
            <a:ext cx="14820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8955" y="369570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9000" y="369570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625600"/>
            <a:ext cx="836930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1350" y="3298825"/>
            <a:ext cx="8425815" cy="207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6735" y="2697480"/>
            <a:ext cx="13373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152525"/>
            <a:ext cx="89344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9310" y="2337435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19310" y="410972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441450"/>
            <a:ext cx="89154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6930" y="201549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6930" y="436118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1615" y="779145"/>
            <a:ext cx="893445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814195"/>
            <a:ext cx="8394700" cy="242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715" y="4300855"/>
            <a:ext cx="889635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6430" y="139065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5335" y="576199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850900"/>
            <a:ext cx="889635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9310" y="4901565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352550"/>
            <a:ext cx="90297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9310" y="354584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860425"/>
            <a:ext cx="89725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1570" y="1467485"/>
            <a:ext cx="1275715" cy="69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9745" y="2427605"/>
            <a:ext cx="12757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2630" y="3752215"/>
            <a:ext cx="91884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8350" y="4879340"/>
            <a:ext cx="7283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755650"/>
            <a:ext cx="8896350" cy="267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290" y="3429000"/>
            <a:ext cx="86106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030" y="6293485"/>
            <a:ext cx="7067550" cy="31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1290" y="1238885"/>
            <a:ext cx="20910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8440" y="2915920"/>
            <a:ext cx="87249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2025-02-19T09:17:35Z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