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58" r:id="rId21"/>
    <p:sldId id="359" r:id="rId22"/>
    <p:sldId id="360" r:id="rId23"/>
    <p:sldId id="361" r:id="rId24"/>
    <p:sldId id="362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30" y="-1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0" y="3060700"/>
            <a:ext cx="53848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101850"/>
            <a:ext cx="8858250" cy="265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9257" y="4185658"/>
            <a:ext cx="724023" cy="465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143000"/>
            <a:ext cx="8953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367" y="3199752"/>
            <a:ext cx="6212867" cy="290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570" y="765175"/>
            <a:ext cx="887730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610" y="3429000"/>
            <a:ext cx="35369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1100" y="2584450"/>
            <a:ext cx="3892550" cy="361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1538" y="3298784"/>
            <a:ext cx="2902507" cy="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794" y="2531660"/>
            <a:ext cx="40671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1538" y="3931502"/>
            <a:ext cx="4430366" cy="1693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802640"/>
            <a:ext cx="8877300" cy="581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031875"/>
            <a:ext cx="84836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1619" y="1000562"/>
            <a:ext cx="3816908" cy="149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233" y="1146557"/>
            <a:ext cx="5114925" cy="3152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4677" y="2519870"/>
            <a:ext cx="4234320" cy="2295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6814" y="4878080"/>
            <a:ext cx="9002366" cy="118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787400"/>
            <a:ext cx="8896350" cy="528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5239" y="2852511"/>
            <a:ext cx="6178143" cy="2749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4135" y="5630435"/>
            <a:ext cx="7208290" cy="58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287780"/>
            <a:ext cx="8877300" cy="353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485" y="4928235"/>
            <a:ext cx="60833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4687" y="1104734"/>
            <a:ext cx="7740726" cy="2147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240" y="869315"/>
            <a:ext cx="848360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918" y="815367"/>
            <a:ext cx="6780026" cy="195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891" y="2752659"/>
            <a:ext cx="5573068" cy="3624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841375"/>
            <a:ext cx="897255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963" y="2956682"/>
            <a:ext cx="5564685" cy="338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" y="1584325"/>
            <a:ext cx="72009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181" y="1509847"/>
            <a:ext cx="8261586" cy="433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53110"/>
            <a:ext cx="880110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065" y="1748790"/>
            <a:ext cx="882015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3817" y="1706618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3472" y="4097392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7860" y="5226105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069975"/>
            <a:ext cx="8915400" cy="471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946150"/>
            <a:ext cx="84645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918" y="2412672"/>
            <a:ext cx="8817171" cy="205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3726" y="4578707"/>
            <a:ext cx="5902888" cy="1579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784225"/>
            <a:ext cx="8896350" cy="528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84836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0045" y="907963"/>
            <a:ext cx="5171145" cy="2367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4606" y="830302"/>
            <a:ext cx="3295650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1646" y="3337050"/>
            <a:ext cx="8737225" cy="287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775" y="1368425"/>
            <a:ext cx="84264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5240" y="1185757"/>
            <a:ext cx="8377332" cy="2182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623" y="3370235"/>
            <a:ext cx="9563774" cy="2266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079500"/>
            <a:ext cx="89535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0617" y="1605018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616" y="3169929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0616" y="4869160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73200"/>
            <a:ext cx="89916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1097" y="4287258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162050"/>
            <a:ext cx="8896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9977" y="2712458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0137" y="4354437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680" y="851535"/>
            <a:ext cx="883920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177" y="5028938"/>
            <a:ext cx="581783" cy="52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076325"/>
            <a:ext cx="8915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3337" y="2133338"/>
            <a:ext cx="801239" cy="378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340" y="2797304"/>
            <a:ext cx="2114560" cy="502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632088"/>
            <a:ext cx="885768" cy="41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242560"/>
            <a:ext cx="1233264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902970"/>
            <a:ext cx="89535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460" y="5372735"/>
            <a:ext cx="8350250" cy="124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7351" y="1880238"/>
            <a:ext cx="3668269" cy="459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2757" y="4145018"/>
            <a:ext cx="741803" cy="449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5961" y="5995034"/>
            <a:ext cx="927779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104900"/>
            <a:ext cx="8915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8727" y="5186971"/>
            <a:ext cx="1028489" cy="445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2025-02-21T09:09:47Z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