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  <p:sldId id="346" r:id="rId25"/>
    <p:sldId id="348" r:id="rId26"/>
    <p:sldId id="347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802" y="-15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5700" y="3108325"/>
            <a:ext cx="4800600" cy="641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550" y="1774825"/>
            <a:ext cx="8724900" cy="3308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1584325"/>
            <a:ext cx="8839200" cy="368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03908" y="3143410"/>
            <a:ext cx="946571" cy="45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05753" y="4715240"/>
            <a:ext cx="786744" cy="454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1031875"/>
            <a:ext cx="8915400" cy="479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400" y="1933575"/>
            <a:ext cx="8331200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88932" y="3547778"/>
            <a:ext cx="7891947" cy="9531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1" y="4500880"/>
            <a:ext cx="4950400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775" y="1123950"/>
            <a:ext cx="89344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64772" y="2694338"/>
            <a:ext cx="840907" cy="434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7768" y="3248920"/>
            <a:ext cx="840907" cy="434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61488" y="3770923"/>
            <a:ext cx="840907" cy="434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19898" y="2698355"/>
            <a:ext cx="840907" cy="434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55093" y="3240591"/>
            <a:ext cx="840907" cy="434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24474" y="3784457"/>
            <a:ext cx="840907" cy="434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62131" y="2698355"/>
            <a:ext cx="840907" cy="434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424765" y="3217304"/>
            <a:ext cx="840907" cy="434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387460" y="3762594"/>
            <a:ext cx="840907" cy="434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567695" y="2722256"/>
            <a:ext cx="840907" cy="434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567695" y="3240591"/>
            <a:ext cx="840907" cy="434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537846" y="3788320"/>
            <a:ext cx="840907" cy="434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763240" y="2697872"/>
            <a:ext cx="840907" cy="434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737367" y="3240591"/>
            <a:ext cx="840907" cy="434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763239" y="3762594"/>
            <a:ext cx="840907" cy="434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991544" y="5294622"/>
            <a:ext cx="7447096" cy="750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1377950"/>
            <a:ext cx="8915400" cy="4102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14052" y="3761138"/>
            <a:ext cx="8684427" cy="18370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9095" y="1553845"/>
            <a:ext cx="6578600" cy="338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65412" y="1495458"/>
            <a:ext cx="7688747" cy="39401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760" y="1001395"/>
            <a:ext cx="8991600" cy="502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2452" y="3466498"/>
            <a:ext cx="3472347" cy="13290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81972" y="4838098"/>
            <a:ext cx="3360587" cy="434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90532" y="5364480"/>
            <a:ext cx="4803308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1498600"/>
            <a:ext cx="8915400" cy="2387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5800" y="4038600"/>
            <a:ext cx="8331200" cy="882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5625" y="1838325"/>
            <a:ext cx="8540750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0212" y="1851058"/>
            <a:ext cx="4173387" cy="1318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2624" y="3234974"/>
            <a:ext cx="4301936" cy="8391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37440" y="4254221"/>
            <a:ext cx="8869600" cy="6835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22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2720" y="775970"/>
            <a:ext cx="8839200" cy="939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3885" y="1790700"/>
            <a:ext cx="8839200" cy="4762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934575" y="1715770"/>
            <a:ext cx="58166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34575" y="3337560"/>
            <a:ext cx="58166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34575" y="5568950"/>
            <a:ext cx="58166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9245" y="955675"/>
            <a:ext cx="8896350" cy="494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31213" y="2877218"/>
            <a:ext cx="58166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3390" y="1290320"/>
            <a:ext cx="8502650" cy="414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72672" y="1273481"/>
            <a:ext cx="3948452" cy="22915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0251" y="1318006"/>
            <a:ext cx="4819650" cy="2809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64893" y="3611360"/>
            <a:ext cx="3937254" cy="8448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64893" y="4590358"/>
            <a:ext cx="6182742" cy="10233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"/>
                            </p:stCondLst>
                            <p:childTnLst>
                              <p:par>
                                <p:cTn id="19" presetID="22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764540"/>
            <a:ext cx="8877300" cy="598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764540"/>
            <a:ext cx="8483600" cy="577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66275" y="1208856"/>
            <a:ext cx="821165" cy="437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73633" y="1231716"/>
            <a:ext cx="576848" cy="406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600" y="2204864"/>
            <a:ext cx="773380" cy="4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5229200"/>
            <a:ext cx="7832536" cy="843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70792" y="6150281"/>
            <a:ext cx="7891368" cy="4714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836930"/>
            <a:ext cx="8858250" cy="5676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3250" y="1708150"/>
            <a:ext cx="8445500" cy="344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1825" y="1431925"/>
            <a:ext cx="8388350" cy="399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72671" y="1273481"/>
            <a:ext cx="4307268" cy="624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30859" y="2002419"/>
            <a:ext cx="8177070" cy="1099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64836" y="3116616"/>
            <a:ext cx="6661534" cy="4483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8262" y="3665574"/>
            <a:ext cx="9195642" cy="2063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1257300"/>
            <a:ext cx="89916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6133" y="2389538"/>
            <a:ext cx="58166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30038" y="3972870"/>
            <a:ext cx="58166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1266825"/>
            <a:ext cx="89154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55973" y="1759618"/>
            <a:ext cx="58166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96400" y="4653136"/>
            <a:ext cx="58166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775" y="1885950"/>
            <a:ext cx="8934450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3493" y="4004978"/>
            <a:ext cx="58166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2740" y="805815"/>
            <a:ext cx="8896350" cy="581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54373" y="2887378"/>
            <a:ext cx="58166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841375"/>
            <a:ext cx="8953500" cy="517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44213" y="5071778"/>
            <a:ext cx="58166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6385" y="899795"/>
            <a:ext cx="8972550" cy="522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94900" y="2420018"/>
            <a:ext cx="1096939" cy="4146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7928" y="3504068"/>
            <a:ext cx="1096939" cy="4146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09888" y="4557888"/>
            <a:ext cx="559315" cy="4146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18672" y="5686648"/>
            <a:ext cx="855608" cy="368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825" y="1311275"/>
            <a:ext cx="8896350" cy="423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92945" y="3480816"/>
            <a:ext cx="581660" cy="393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1992" y="5081000"/>
            <a:ext cx="581660" cy="393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69</cp:revision>
  <dcterms:created xsi:type="dcterms:W3CDTF">2015-09-16T06:44:00Z</dcterms:created>
  <dcterms:modified xsi:type="dcterms:W3CDTF">2025-02-21T09:00:56Z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