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3" r:id="rId8"/>
    <p:sldId id="374" r:id="rId9"/>
    <p:sldId id="376" r:id="rId10"/>
    <p:sldId id="378" r:id="rId11"/>
    <p:sldId id="379" r:id="rId12"/>
    <p:sldId id="380" r:id="rId13"/>
    <p:sldId id="388" r:id="rId14"/>
    <p:sldId id="382" r:id="rId15"/>
    <p:sldId id="383" r:id="rId16"/>
    <p:sldId id="384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9" name="yt_shape_11349"/>
          <p:cNvSpPr txBox="1"/>
          <p:nvPr/>
        </p:nvSpPr>
        <p:spPr>
          <a:xfrm>
            <a:off x="551384" y="124815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48" name="yt_image_1134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4815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1" name="yt_shape_11351"/>
          <p:cNvSpPr txBox="1"/>
          <p:nvPr/>
        </p:nvSpPr>
        <p:spPr>
          <a:xfrm>
            <a:off x="551384" y="1945740"/>
            <a:ext cx="938718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平行四边形的对角线将平行四边形分成的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个三角形的面积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988869-E72B-7076-24D7-07E9453FBA76}"/>
              </a:ext>
            </a:extLst>
          </p:cNvPr>
          <p:cNvSpPr txBox="1"/>
          <p:nvPr/>
        </p:nvSpPr>
        <p:spPr>
          <a:xfrm>
            <a:off x="3737973" y="18989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1A154B-54EE-90CD-B709-A6BE783431BA}"/>
              </a:ext>
            </a:extLst>
          </p:cNvPr>
          <p:cNvSpPr txBox="1"/>
          <p:nvPr/>
        </p:nvSpPr>
        <p:spPr>
          <a:xfrm>
            <a:off x="8767173" y="237442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2" name="yt_shape_11412"/>
          <p:cNvSpPr txBox="1"/>
          <p:nvPr/>
        </p:nvSpPr>
        <p:spPr>
          <a:xfrm>
            <a:off x="540000" y="12497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中，过对角线的交点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6" name="yt_shape_11416"/>
          <p:cNvSpPr txBox="1"/>
          <p:nvPr/>
        </p:nvSpPr>
        <p:spPr>
          <a:xfrm>
            <a:off x="539881" y="44034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13" name="yt_shape_11413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183873"/>
            <a:ext cx="1759177" cy="2219616"/>
            <a:chOff x="0" y="0"/>
            <a:chExt cx="1578483" cy="1991628"/>
          </a:xfrm>
        </p:grpSpPr>
        <p:pic>
          <p:nvPicPr>
            <p:cNvPr id="2" name="yt_image_1141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8483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5" name="yt_shape_11415"/>
            <p:cNvSpPr txBox="1"/>
            <p:nvPr/>
          </p:nvSpPr>
          <p:spPr>
            <a:xfrm>
              <a:off x="255960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417"/>
          <p:cNvSpPr txBox="1"/>
          <p:nvPr/>
        </p:nvSpPr>
        <p:spPr>
          <a:xfrm>
            <a:off x="539881" y="2219965"/>
            <a:ext cx="51119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AF589B-E136-ACE6-983D-490A41248CF7}"/>
              </a:ext>
            </a:extLst>
          </p:cNvPr>
          <p:cNvSpPr txBox="1"/>
          <p:nvPr/>
        </p:nvSpPr>
        <p:spPr>
          <a:xfrm>
            <a:off x="449870" y="2173159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6A94F9-0E77-C30C-5BDE-972F98FA2D72}"/>
              </a:ext>
            </a:extLst>
          </p:cNvPr>
          <p:cNvSpPr txBox="1"/>
          <p:nvPr/>
        </p:nvSpPr>
        <p:spPr>
          <a:xfrm>
            <a:off x="449870" y="2648647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B3A9E7-54FF-122E-32EA-D859588E6E38}"/>
              </a:ext>
            </a:extLst>
          </p:cNvPr>
          <p:cNvSpPr txBox="1"/>
          <p:nvPr/>
        </p:nvSpPr>
        <p:spPr>
          <a:xfrm>
            <a:off x="449870" y="3124135"/>
            <a:ext cx="184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08633A-A445-ADB9-3742-9FDFFC03F699}"/>
              </a:ext>
            </a:extLst>
          </p:cNvPr>
          <p:cNvSpPr txBox="1"/>
          <p:nvPr/>
        </p:nvSpPr>
        <p:spPr>
          <a:xfrm>
            <a:off x="449870" y="3599623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45040B-A1B8-02C3-B604-BE9381AFCBFB}"/>
              </a:ext>
            </a:extLst>
          </p:cNvPr>
          <p:cNvSpPr txBox="1"/>
          <p:nvPr/>
        </p:nvSpPr>
        <p:spPr>
          <a:xfrm>
            <a:off x="449870" y="4075111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F3BC7C-4949-D3BC-EDA0-2158B4030E35}"/>
              </a:ext>
            </a:extLst>
          </p:cNvPr>
          <p:cNvSpPr txBox="1"/>
          <p:nvPr/>
        </p:nvSpPr>
        <p:spPr>
          <a:xfrm>
            <a:off x="449870" y="4550599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E97888-41D9-2E6D-E273-1287CF905702}"/>
              </a:ext>
            </a:extLst>
          </p:cNvPr>
          <p:cNvSpPr txBox="1"/>
          <p:nvPr/>
        </p:nvSpPr>
        <p:spPr>
          <a:xfrm>
            <a:off x="449870" y="5026087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3B5AC4-F38E-909C-24E7-F1CF88EF9F5E}"/>
              </a:ext>
            </a:extLst>
          </p:cNvPr>
          <p:cNvSpPr txBox="1"/>
          <p:nvPr/>
        </p:nvSpPr>
        <p:spPr>
          <a:xfrm>
            <a:off x="449870" y="5501575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36A085-3E77-5381-D324-FFED7EBC05D9}"/>
              </a:ext>
            </a:extLst>
          </p:cNvPr>
          <p:cNvSpPr txBox="1"/>
          <p:nvPr/>
        </p:nvSpPr>
        <p:spPr>
          <a:xfrm>
            <a:off x="449870" y="5977063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9" name="yt_shape_11419"/>
          <p:cNvSpPr txBox="1"/>
          <p:nvPr/>
        </p:nvSpPr>
        <p:spPr>
          <a:xfrm>
            <a:off x="539881" y="9312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18" name="yt_image_1141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1" name="yt_shape_11421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5" name="yt_shape_11425"/>
          <p:cNvSpPr txBox="1"/>
          <p:nvPr/>
        </p:nvSpPr>
        <p:spPr>
          <a:xfrm>
            <a:off x="539881" y="46180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22" name="yt_shape_11422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6005" y="2659046"/>
            <a:ext cx="1965994" cy="1960422"/>
            <a:chOff x="0" y="0"/>
            <a:chExt cx="1832229" cy="1827036"/>
          </a:xfrm>
        </p:grpSpPr>
        <p:pic>
          <p:nvPicPr>
            <p:cNvPr id="2" name="yt_image_11422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2229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24" name="yt_shape_11424"/>
            <p:cNvSpPr txBox="1"/>
            <p:nvPr/>
          </p:nvSpPr>
          <p:spPr>
            <a:xfrm>
              <a:off x="306650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426" name="yt_shape_11426"/>
          <p:cNvSpPr txBox="1"/>
          <p:nvPr/>
        </p:nvSpPr>
        <p:spPr>
          <a:xfrm>
            <a:off x="407249" y="2537447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0F94C83-D4C8-B8D9-3BF9-3C6CEDA0CD48}"/>
              </a:ext>
            </a:extLst>
          </p:cNvPr>
          <p:cNvSpPr txBox="1"/>
          <p:nvPr/>
        </p:nvSpPr>
        <p:spPr>
          <a:xfrm>
            <a:off x="407249" y="3068960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5EC888-57B1-28D3-4591-1F0B924C0BB9}"/>
              </a:ext>
            </a:extLst>
          </p:cNvPr>
          <p:cNvSpPr txBox="1"/>
          <p:nvPr/>
        </p:nvSpPr>
        <p:spPr>
          <a:xfrm>
            <a:off x="407249" y="3544448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B2227-0424-67BE-C647-B4224F315719}"/>
              </a:ext>
            </a:extLst>
          </p:cNvPr>
          <p:cNvSpPr txBox="1"/>
          <p:nvPr/>
        </p:nvSpPr>
        <p:spPr>
          <a:xfrm>
            <a:off x="407249" y="4019936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D20FE0-5AFA-4CF3-65F6-C576C5D4EDB7}"/>
              </a:ext>
            </a:extLst>
          </p:cNvPr>
          <p:cNvSpPr txBox="1"/>
          <p:nvPr/>
        </p:nvSpPr>
        <p:spPr>
          <a:xfrm>
            <a:off x="407249" y="4495424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D108BE-58E8-D39B-A9D4-0DB182F8BD89}"/>
              </a:ext>
            </a:extLst>
          </p:cNvPr>
          <p:cNvSpPr txBox="1"/>
          <p:nvPr/>
        </p:nvSpPr>
        <p:spPr>
          <a:xfrm>
            <a:off x="407249" y="4970912"/>
            <a:ext cx="549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FEE720-6968-D2F0-0F2B-F67391A0462E}"/>
              </a:ext>
            </a:extLst>
          </p:cNvPr>
          <p:cNvSpPr txBox="1"/>
          <p:nvPr/>
        </p:nvSpPr>
        <p:spPr>
          <a:xfrm>
            <a:off x="407249" y="5446400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4346550-D7DE-DFA0-0C61-01DB652D18C2}"/>
              </a:ext>
            </a:extLst>
          </p:cNvPr>
          <p:cNvSpPr txBox="1"/>
          <p:nvPr/>
        </p:nvSpPr>
        <p:spPr>
          <a:xfrm>
            <a:off x="407249" y="5921888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427">
            <a:extLst>
              <a:ext uri="{FF2B5EF4-FFF2-40B4-BE49-F238E27FC236}">
                <a16:creationId xmlns:a16="http://schemas.microsoft.com/office/drawing/2014/main" id="{306EB8D3-707D-8640-7AAB-A88261783977}"/>
              </a:ext>
            </a:extLst>
          </p:cNvPr>
          <p:cNvSpPr txBox="1"/>
          <p:nvPr/>
        </p:nvSpPr>
        <p:spPr>
          <a:xfrm>
            <a:off x="407368" y="1054155"/>
            <a:ext cx="10453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grpSp>
        <p:nvGrpSpPr>
          <p:cNvPr id="10" name="yt_shape_11422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696349"/>
            <a:ext cx="1965994" cy="1960422"/>
            <a:chOff x="0" y="0"/>
            <a:chExt cx="1832229" cy="1827036"/>
          </a:xfrm>
        </p:grpSpPr>
        <p:pic>
          <p:nvPicPr>
            <p:cNvPr id="11" name="yt_image_11422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2229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424"/>
            <p:cNvSpPr txBox="1"/>
            <p:nvPr/>
          </p:nvSpPr>
          <p:spPr>
            <a:xfrm>
              <a:off x="306650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1429"/>
              <p:cNvSpPr txBox="1"/>
              <p:nvPr/>
            </p:nvSpPr>
            <p:spPr>
              <a:xfrm>
                <a:off x="551384" y="1482670"/>
                <a:ext cx="6375143" cy="5681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lvl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dirty="0" smtClean="0">
                    <a:noFill/>
                    <a:effectLst/>
                    <a:latin typeface="Times New Roman"/>
                    <a:ea typeface="宋体"/>
                  </a:rPr>
                  <a:t>⁠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" name="yt_shape_11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2670"/>
                <a:ext cx="6375143" cy="5681299"/>
              </a:xfrm>
              <a:prstGeom prst="rect">
                <a:avLst/>
              </a:prstGeom>
              <a:blipFill>
                <a:blip r:embed="rId3"/>
                <a:stretch>
                  <a:fillRect l="-2868" t="-858" r="-1530" b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545989A-40EE-DA4C-69F0-992CF1D52D95}"/>
              </a:ext>
            </a:extLst>
          </p:cNvPr>
          <p:cNvSpPr txBox="1"/>
          <p:nvPr/>
        </p:nvSpPr>
        <p:spPr>
          <a:xfrm>
            <a:off x="461373" y="1435864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FE9E89-9896-9DFA-44E6-03AE5857BA55}"/>
              </a:ext>
            </a:extLst>
          </p:cNvPr>
          <p:cNvSpPr txBox="1"/>
          <p:nvPr/>
        </p:nvSpPr>
        <p:spPr>
          <a:xfrm>
            <a:off x="461373" y="1911352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9EA1DC-9BC5-59A6-E277-3D9A79E1569C}"/>
              </a:ext>
            </a:extLst>
          </p:cNvPr>
          <p:cNvSpPr txBox="1"/>
          <p:nvPr/>
        </p:nvSpPr>
        <p:spPr>
          <a:xfrm>
            <a:off x="461373" y="2386840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9D7DF6A-FC9F-E07A-4C88-019562C0BF9B}"/>
                  </a:ext>
                </a:extLst>
              </p:cNvPr>
              <p:cNvSpPr txBox="1"/>
              <p:nvPr/>
            </p:nvSpPr>
            <p:spPr>
              <a:xfrm>
                <a:off x="461373" y="2862328"/>
                <a:ext cx="5422392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9D7DF6A-FC9F-E07A-4C88-019562C0BF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862328"/>
                <a:ext cx="5422392" cy="632727"/>
              </a:xfrm>
              <a:prstGeom prst="rect">
                <a:avLst/>
              </a:prstGeom>
              <a:blipFill>
                <a:blip r:embed="rId4"/>
                <a:stretch>
                  <a:fillRect l="-1800" r="-1800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1B24ED98-7DF6-03C0-5E13-7037D1FFED3F}"/>
              </a:ext>
            </a:extLst>
          </p:cNvPr>
          <p:cNvSpPr txBox="1"/>
          <p:nvPr/>
        </p:nvSpPr>
        <p:spPr>
          <a:xfrm>
            <a:off x="461373" y="3401443"/>
            <a:ext cx="620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5207F30-7737-000D-CF8F-29C811BFA91D}"/>
                  </a:ext>
                </a:extLst>
              </p:cNvPr>
              <p:cNvSpPr txBox="1"/>
              <p:nvPr/>
            </p:nvSpPr>
            <p:spPr>
              <a:xfrm>
                <a:off x="461373" y="3689565"/>
                <a:ext cx="51476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5207F30-7737-000D-CF8F-29C811BFA9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89565"/>
                <a:ext cx="5147691" cy="1611643"/>
              </a:xfrm>
              <a:prstGeom prst="rect">
                <a:avLst/>
              </a:prstGeom>
              <a:blipFill>
                <a:blip r:embed="rId5"/>
                <a:stretch>
                  <a:fillRect l="-1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9C37E5C7-6B98-98B2-79FC-8F8CC7A26A57}"/>
              </a:ext>
            </a:extLst>
          </p:cNvPr>
          <p:cNvSpPr txBox="1"/>
          <p:nvPr/>
        </p:nvSpPr>
        <p:spPr>
          <a:xfrm>
            <a:off x="461373" y="5394962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03AAAA5-24AE-BA0C-541D-C792FA537B2B}"/>
                  </a:ext>
                </a:extLst>
              </p:cNvPr>
              <p:cNvSpPr txBox="1"/>
              <p:nvPr/>
            </p:nvSpPr>
            <p:spPr>
              <a:xfrm>
                <a:off x="435384" y="5947260"/>
                <a:ext cx="70747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03AAAA5-24AE-BA0C-541D-C792FA537B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384" y="5947260"/>
                <a:ext cx="7074787" cy="765061"/>
              </a:xfrm>
              <a:prstGeom prst="rect">
                <a:avLst/>
              </a:prstGeom>
              <a:blipFill>
                <a:blip r:embed="rId6"/>
                <a:stretch>
                  <a:fillRect l="-1292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2" name="yt_shape_11432"/>
          <p:cNvSpPr txBox="1"/>
          <p:nvPr/>
        </p:nvSpPr>
        <p:spPr>
          <a:xfrm>
            <a:off x="3399877" y="1097308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431" name="yt_image_114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9877" y="1146707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4" name="yt_shape_11434"/>
          <p:cNvSpPr txBox="1"/>
          <p:nvPr/>
        </p:nvSpPr>
        <p:spPr>
          <a:xfrm>
            <a:off x="4124898" y="157573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与平行四边形有关的面积问题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5" name="yt_shape_11435"/>
              <p:cNvSpPr txBox="1"/>
              <p:nvPr/>
            </p:nvSpPr>
            <p:spPr>
              <a:xfrm>
                <a:off x="569565" y="205503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基本结论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35" name="yt_shape_11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565" y="2055036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646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37" name="yt_image_1143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1612" y="3377212"/>
            <a:ext cx="1907667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0" name="yt_shape_11440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4" name="yt_table_114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382508"/>
              </p:ext>
            </p:extLst>
          </p:nvPr>
        </p:nvGraphicFramePr>
        <p:xfrm>
          <a:off x="539881" y="2588235"/>
          <a:ext cx="1185863" cy="1901952"/>
        </p:xfrm>
        <a:graphic>
          <a:graphicData uri="http://schemas.openxmlformats.org/drawingml/2006/table">
            <a:tbl>
              <a:tblPr/>
              <a:tblGrid>
                <a:gridCol w="11858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grpSp>
        <p:nvGrpSpPr>
          <p:cNvPr id="11441" name="yt_shape_11441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588235"/>
            <a:ext cx="2169409" cy="1704861"/>
            <a:chOff x="0" y="0"/>
            <a:chExt cx="1909953" cy="1558431"/>
          </a:xfrm>
        </p:grpSpPr>
        <p:pic>
          <p:nvPicPr>
            <p:cNvPr id="2" name="yt_image_1144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95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3" name="yt_shape_11443"/>
            <p:cNvSpPr txBox="1"/>
            <p:nvPr/>
          </p:nvSpPr>
          <p:spPr>
            <a:xfrm>
              <a:off x="345512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033736-7100-2078-3196-57245AD5A007}"/>
              </a:ext>
            </a:extLst>
          </p:cNvPr>
          <p:cNvSpPr txBox="1"/>
          <p:nvPr/>
        </p:nvSpPr>
        <p:spPr>
          <a:xfrm>
            <a:off x="2126389" y="2057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439"/>
          <p:cNvSpPr txBox="1"/>
          <p:nvPr/>
        </p:nvSpPr>
        <p:spPr>
          <a:xfrm>
            <a:off x="539881" y="1174891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变式应用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767408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767289" y="38511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47" name="yt_shape_11447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6751" y="2354178"/>
            <a:ext cx="2138497" cy="1840529"/>
            <a:chOff x="0" y="0"/>
            <a:chExt cx="1817370" cy="1564146"/>
          </a:xfrm>
        </p:grpSpPr>
        <p:pic>
          <p:nvPicPr>
            <p:cNvPr id="2" name="yt_image_1144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7370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9" name="yt_shape_11449"/>
            <p:cNvSpPr txBox="1"/>
            <p:nvPr/>
          </p:nvSpPr>
          <p:spPr>
            <a:xfrm>
              <a:off x="299221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36654B-F44E-FAE7-03C3-764264A6EC94}"/>
              </a:ext>
            </a:extLst>
          </p:cNvPr>
          <p:cNvSpPr txBox="1"/>
          <p:nvPr/>
        </p:nvSpPr>
        <p:spPr>
          <a:xfrm>
            <a:off x="2201397" y="15534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1" name="yt_shape_11451"/>
              <p:cNvSpPr txBox="1"/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相交所成的锐角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51" name="yt_shape_11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56" name="yt_shape_11456"/>
          <p:cNvSpPr txBox="1"/>
          <p:nvPr/>
        </p:nvSpPr>
        <p:spPr>
          <a:xfrm>
            <a:off x="539881" y="42455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53" name="yt_shape_11453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990" y="2564904"/>
            <a:ext cx="1594020" cy="2154152"/>
            <a:chOff x="0" y="0"/>
            <a:chExt cx="1315593" cy="1777887"/>
          </a:xfrm>
        </p:grpSpPr>
        <p:pic>
          <p:nvPicPr>
            <p:cNvPr id="2" name="yt_image_11453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5593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55" name="yt_shape_11455"/>
            <p:cNvSpPr txBox="1"/>
            <p:nvPr/>
          </p:nvSpPr>
          <p:spPr>
            <a:xfrm>
              <a:off x="48332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56C2DC-7386-B579-3A3A-CD6814693A94}"/>
                  </a:ext>
                </a:extLst>
              </p:cNvPr>
              <p:cNvSpPr txBox="1"/>
              <p:nvPr/>
            </p:nvSpPr>
            <p:spPr>
              <a:xfrm>
                <a:off x="3826602" y="1650178"/>
                <a:ext cx="11581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56C2DC-7386-B579-3A3A-CD6814693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602" y="1650178"/>
                <a:ext cx="1158113" cy="554686"/>
              </a:xfrm>
              <a:prstGeom prst="rect">
                <a:avLst/>
              </a:prstGeom>
              <a:blipFill>
                <a:blip r:embed="rId4"/>
                <a:stretch>
                  <a:fillRect l="-842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4" name="yt_shape_11354"/>
          <p:cNvSpPr txBox="1"/>
          <p:nvPr/>
        </p:nvSpPr>
        <p:spPr>
          <a:xfrm>
            <a:off x="577662" y="100200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53" name="yt_image_11353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662" y="10020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6" name="yt_shape_11356"/>
          <p:cNvSpPr txBox="1"/>
          <p:nvPr/>
        </p:nvSpPr>
        <p:spPr>
          <a:xfrm>
            <a:off x="577662" y="1705299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平行四边形对角线的性质</a:t>
            </a:r>
          </a:p>
        </p:txBody>
      </p:sp>
      <p:sp>
        <p:nvSpPr>
          <p:cNvPr id="11357" name="yt_shape_11357"/>
          <p:cNvSpPr txBox="1"/>
          <p:nvPr/>
        </p:nvSpPr>
        <p:spPr>
          <a:xfrm>
            <a:off x="577662" y="2204864"/>
            <a:ext cx="11036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，则下列说法一定正确的是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1" name="yt_table_1136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185544"/>
              </p:ext>
            </p:extLst>
          </p:nvPr>
        </p:nvGraphicFramePr>
        <p:xfrm>
          <a:off x="577662" y="2938183"/>
          <a:ext cx="4981893" cy="950976"/>
        </p:xfrm>
        <a:graphic>
          <a:graphicData uri="http://schemas.openxmlformats.org/drawingml/2006/table">
            <a:tbl>
              <a:tblPr/>
              <a:tblGrid>
                <a:gridCol w="2965768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grpSp>
        <p:nvGrpSpPr>
          <p:cNvPr id="11358" name="yt_shape_11358_skip" title="H_113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2830678"/>
            <a:ext cx="2535253" cy="1608929"/>
            <a:chOff x="0" y="0"/>
            <a:chExt cx="2266569" cy="1438416"/>
          </a:xfrm>
        </p:grpSpPr>
        <p:pic>
          <p:nvPicPr>
            <p:cNvPr id="2" name="yt_image_1135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66569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60" name="yt_shape_11360"/>
            <p:cNvSpPr txBox="1"/>
            <p:nvPr/>
          </p:nvSpPr>
          <p:spPr>
            <a:xfrm>
              <a:off x="600003" y="10784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63896">
            <a:extLst>
              <a:ext uri="{FF2B5EF4-FFF2-40B4-BE49-F238E27FC236}">
                <a16:creationId xmlns:a16="http://schemas.microsoft.com/office/drawing/2014/main" id="{89F811BC-3FC8-4EE9-3BCE-EB6AADDCFF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62" y="174462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B2769E6-9BF9-44C0-2E67-554B2ED29234}"/>
              </a:ext>
            </a:extLst>
          </p:cNvPr>
          <p:cNvSpPr txBox="1"/>
          <p:nvPr/>
        </p:nvSpPr>
        <p:spPr>
          <a:xfrm>
            <a:off x="10604788" y="21580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000" y="12882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，那么全等三角形共有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7" name="yt_table_113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6406"/>
              </p:ext>
            </p:extLst>
          </p:nvPr>
        </p:nvGraphicFramePr>
        <p:xfrm>
          <a:off x="540000" y="262555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grpSp>
        <p:nvGrpSpPr>
          <p:cNvPr id="11364" name="yt_shape_11364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5331" y="2060848"/>
            <a:ext cx="1544008" cy="2045439"/>
            <a:chOff x="0" y="0"/>
            <a:chExt cx="1272159" cy="1685304"/>
          </a:xfrm>
        </p:grpSpPr>
        <p:pic>
          <p:nvPicPr>
            <p:cNvPr id="2" name="yt_image_1136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215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66" name="yt_shape_11366"/>
            <p:cNvSpPr txBox="1"/>
            <p:nvPr/>
          </p:nvSpPr>
          <p:spPr>
            <a:xfrm>
              <a:off x="102798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31BAA6-B5E3-48BA-458C-B5856441CC34}"/>
              </a:ext>
            </a:extLst>
          </p:cNvPr>
          <p:cNvSpPr txBox="1"/>
          <p:nvPr/>
        </p:nvSpPr>
        <p:spPr>
          <a:xfrm>
            <a:off x="3193189" y="17169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9" name="yt_shape_11369"/>
          <p:cNvSpPr txBox="1"/>
          <p:nvPr/>
        </p:nvSpPr>
        <p:spPr>
          <a:xfrm>
            <a:off x="540000" y="112474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70" name="yt_image_113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0904" y="2236543"/>
            <a:ext cx="190995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2" name="yt_shape_11372"/>
          <p:cNvSpPr txBox="1"/>
          <p:nvPr/>
        </p:nvSpPr>
        <p:spPr>
          <a:xfrm>
            <a:off x="5480328" y="3449505"/>
            <a:ext cx="1231106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11373" name="yt_shape_11373"/>
          <p:cNvSpPr txBox="1"/>
          <p:nvPr/>
        </p:nvSpPr>
        <p:spPr>
          <a:xfrm>
            <a:off x="540000" y="3928808"/>
            <a:ext cx="1111199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77" name="yt_shape_11377"/>
          <p:cNvSpPr txBox="1"/>
          <p:nvPr/>
        </p:nvSpPr>
        <p:spPr>
          <a:xfrm>
            <a:off x="539881" y="6185348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74" name="yt_shape_11374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7769" y="4560475"/>
            <a:ext cx="1776222" cy="1694564"/>
            <a:chOff x="0" y="0"/>
            <a:chExt cx="1776222" cy="1694564"/>
          </a:xfrm>
        </p:grpSpPr>
        <p:pic>
          <p:nvPicPr>
            <p:cNvPr id="2" name="yt_image_1137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6222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76" name="yt_shape_11376"/>
            <p:cNvSpPr txBox="1"/>
            <p:nvPr/>
          </p:nvSpPr>
          <p:spPr>
            <a:xfrm>
              <a:off x="354830" y="1214433"/>
              <a:ext cx="1102562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B9A40F-42C5-D3A5-367F-11A5A793B1B8}"/>
              </a:ext>
            </a:extLst>
          </p:cNvPr>
          <p:cNvSpPr txBox="1"/>
          <p:nvPr/>
        </p:nvSpPr>
        <p:spPr>
          <a:xfrm>
            <a:off x="5071202" y="15534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B6AD51-3968-58AE-A23F-2A1AB08B62A7}"/>
              </a:ext>
            </a:extLst>
          </p:cNvPr>
          <p:cNvSpPr txBox="1"/>
          <p:nvPr/>
        </p:nvSpPr>
        <p:spPr>
          <a:xfrm>
            <a:off x="10778263" y="38820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8" name="yt_shape_11378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39881" y="3845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79" name="yt_shape_11379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276872"/>
            <a:ext cx="2160240" cy="1762653"/>
            <a:chOff x="0" y="0"/>
            <a:chExt cx="1909953" cy="1558431"/>
          </a:xfrm>
        </p:grpSpPr>
        <p:pic>
          <p:nvPicPr>
            <p:cNvPr id="2" name="yt_image_11379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95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1" name="yt_shape_11381"/>
            <p:cNvSpPr txBox="1"/>
            <p:nvPr/>
          </p:nvSpPr>
          <p:spPr>
            <a:xfrm>
              <a:off x="421695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383"/>
              <p:cNvSpPr txBox="1"/>
              <p:nvPr/>
            </p:nvSpPr>
            <p:spPr>
              <a:xfrm>
                <a:off x="497379" y="2039128"/>
                <a:ext cx="5111977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3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039128"/>
                <a:ext cx="5111977" cy="4362028"/>
              </a:xfrm>
              <a:prstGeom prst="rect">
                <a:avLst/>
              </a:prstGeom>
              <a:blipFill>
                <a:blip r:embed="rId3"/>
                <a:stretch>
                  <a:fillRect l="-3699" t="-1259" r="-2745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083A49D-1DE0-D02D-409A-02907EB29FC9}"/>
              </a:ext>
            </a:extLst>
          </p:cNvPr>
          <p:cNvSpPr txBox="1"/>
          <p:nvPr/>
        </p:nvSpPr>
        <p:spPr>
          <a:xfrm>
            <a:off x="407368" y="1992322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DDAF06-E9AE-03C6-D53D-69869A0CC611}"/>
              </a:ext>
            </a:extLst>
          </p:cNvPr>
          <p:cNvSpPr txBox="1"/>
          <p:nvPr/>
        </p:nvSpPr>
        <p:spPr>
          <a:xfrm>
            <a:off x="407368" y="2467810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0F4A31-2255-155F-D1B7-EA1B97D30910}"/>
              </a:ext>
            </a:extLst>
          </p:cNvPr>
          <p:cNvSpPr txBox="1"/>
          <p:nvPr/>
        </p:nvSpPr>
        <p:spPr>
          <a:xfrm>
            <a:off x="407368" y="2943298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F70315-C049-0C24-9868-4F9D97AFE824}"/>
              </a:ext>
            </a:extLst>
          </p:cNvPr>
          <p:cNvSpPr txBox="1"/>
          <p:nvPr/>
        </p:nvSpPr>
        <p:spPr>
          <a:xfrm>
            <a:off x="407368" y="3418786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5AF5EA-D8F1-32E1-18C7-039E90D65C91}"/>
                  </a:ext>
                </a:extLst>
              </p:cNvPr>
              <p:cNvSpPr txBox="1"/>
              <p:nvPr/>
            </p:nvSpPr>
            <p:spPr>
              <a:xfrm>
                <a:off x="407368" y="3689565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5AF5EA-D8F1-32E1-18C7-039E90D65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89565"/>
                <a:ext cx="2536254" cy="1611643"/>
              </a:xfrm>
              <a:prstGeom prst="rect">
                <a:avLst/>
              </a:prstGeom>
              <a:blipFill>
                <a:blip r:embed="rId4"/>
                <a:stretch>
                  <a:fillRect l="-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5D15EC7-ABF5-D6BC-51AD-6995F0B664F7}"/>
              </a:ext>
            </a:extLst>
          </p:cNvPr>
          <p:cNvSpPr txBox="1"/>
          <p:nvPr/>
        </p:nvSpPr>
        <p:spPr>
          <a:xfrm>
            <a:off x="407368" y="5412305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BBDA92D-6DB7-410C-B624-4F8FBEB98A0E}"/>
              </a:ext>
            </a:extLst>
          </p:cNvPr>
          <p:cNvSpPr txBox="1"/>
          <p:nvPr/>
        </p:nvSpPr>
        <p:spPr>
          <a:xfrm>
            <a:off x="407368" y="5887793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5" name="yt_shape_11385"/>
          <p:cNvSpPr txBox="1"/>
          <p:nvPr/>
        </p:nvSpPr>
        <p:spPr>
          <a:xfrm>
            <a:off x="540000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如图，平行四边形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，求平行四边形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89" name="yt_shape_11389"/>
          <p:cNvSpPr txBox="1"/>
          <p:nvPr/>
        </p:nvSpPr>
        <p:spPr>
          <a:xfrm>
            <a:off x="539881" y="42535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86" name="yt_shape_11386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4196" y="2403531"/>
            <a:ext cx="2183606" cy="1792446"/>
            <a:chOff x="0" y="0"/>
            <a:chExt cx="1898523" cy="1558431"/>
          </a:xfrm>
        </p:grpSpPr>
        <p:pic>
          <p:nvPicPr>
            <p:cNvPr id="2" name="yt_image_1138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852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8" name="yt_shape_11388"/>
            <p:cNvSpPr txBox="1"/>
            <p:nvPr/>
          </p:nvSpPr>
          <p:spPr>
            <a:xfrm>
              <a:off x="415980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390" name="yt_shape_11390"/>
          <p:cNvSpPr txBox="1"/>
          <p:nvPr/>
        </p:nvSpPr>
        <p:spPr>
          <a:xfrm>
            <a:off x="539881" y="4626981"/>
            <a:ext cx="849950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634F23-8565-B006-F0D7-1EFF4DF49128}"/>
              </a:ext>
            </a:extLst>
          </p:cNvPr>
          <p:cNvSpPr txBox="1"/>
          <p:nvPr/>
        </p:nvSpPr>
        <p:spPr>
          <a:xfrm>
            <a:off x="449870" y="4580175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11DC56-48FB-ABE9-8951-678473BD671F}"/>
              </a:ext>
            </a:extLst>
          </p:cNvPr>
          <p:cNvSpPr txBox="1"/>
          <p:nvPr/>
        </p:nvSpPr>
        <p:spPr>
          <a:xfrm>
            <a:off x="449870" y="5055663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6F7C9E-B7AC-06E0-C3B0-9DF3D3024FC8}"/>
              </a:ext>
            </a:extLst>
          </p:cNvPr>
          <p:cNvSpPr txBox="1"/>
          <p:nvPr/>
        </p:nvSpPr>
        <p:spPr>
          <a:xfrm>
            <a:off x="449870" y="5531152"/>
            <a:ext cx="85973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3FA379-B5D3-E9CE-B17E-71CE39FA9AD4}"/>
              </a:ext>
            </a:extLst>
          </p:cNvPr>
          <p:cNvSpPr txBox="1"/>
          <p:nvPr/>
        </p:nvSpPr>
        <p:spPr>
          <a:xfrm>
            <a:off x="449870" y="6006639"/>
            <a:ext cx="4242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39881" y="1221505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找漏代数式成立的条件而出错</a:t>
            </a:r>
          </a:p>
        </p:txBody>
      </p:sp>
      <p:sp>
        <p:nvSpPr>
          <p:cNvPr id="11392" name="yt_shape_11392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6" name="yt_table_1139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723762"/>
              </p:ext>
            </p:extLst>
          </p:nvPr>
        </p:nvGraphicFramePr>
        <p:xfrm>
          <a:off x="539881" y="2660243"/>
          <a:ext cx="2944813" cy="1901952"/>
        </p:xfrm>
        <a:graphic>
          <a:graphicData uri="http://schemas.openxmlformats.org/drawingml/2006/table">
            <a:tbl>
              <a:tblPr/>
              <a:tblGrid>
                <a:gridCol w="294481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grpSp>
        <p:nvGrpSpPr>
          <p:cNvPr id="11393" name="yt_shape_11393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8404" y="2660243"/>
            <a:ext cx="1921383" cy="1465848"/>
            <a:chOff x="0" y="0"/>
            <a:chExt cx="1921383" cy="1465848"/>
          </a:xfrm>
        </p:grpSpPr>
        <p:pic>
          <p:nvPicPr>
            <p:cNvPr id="2" name="yt_image_1139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1383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95" name="yt_shape_11395"/>
            <p:cNvSpPr txBox="1"/>
            <p:nvPr/>
          </p:nvSpPr>
          <p:spPr>
            <a:xfrm>
              <a:off x="427410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AAA272-FC24-57A4-4275-E4BC474D1597}"/>
              </a:ext>
            </a:extLst>
          </p:cNvPr>
          <p:cNvSpPr txBox="1"/>
          <p:nvPr/>
        </p:nvSpPr>
        <p:spPr>
          <a:xfrm>
            <a:off x="3972652" y="212949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98" name="yt_image_1139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1" name="yt_shape_11401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5" name="yt_table_114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83938"/>
              </p:ext>
            </p:extLst>
          </p:nvPr>
        </p:nvGraphicFramePr>
        <p:xfrm>
          <a:off x="539881" y="3110630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grpSp>
        <p:nvGrpSpPr>
          <p:cNvPr id="11402" name="yt_shape_11402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732251"/>
            <a:ext cx="2241459" cy="1591469"/>
            <a:chOff x="0" y="0"/>
            <a:chExt cx="2095119" cy="1487565"/>
          </a:xfrm>
        </p:grpSpPr>
        <p:pic>
          <p:nvPicPr>
            <p:cNvPr id="2" name="yt_image_1140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5119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04" name="yt_shape_11404"/>
            <p:cNvSpPr txBox="1"/>
            <p:nvPr/>
          </p:nvSpPr>
          <p:spPr>
            <a:xfrm>
              <a:off x="514278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2203A7-12F1-BFDD-0AD8-C2151607E434}"/>
              </a:ext>
            </a:extLst>
          </p:cNvPr>
          <p:cNvSpPr txBox="1"/>
          <p:nvPr/>
        </p:nvSpPr>
        <p:spPr>
          <a:xfrm>
            <a:off x="4545739" y="22014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" name="yt_shape_11407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1" name="yt_shape_11411"/>
          <p:cNvSpPr txBox="1"/>
          <p:nvPr/>
        </p:nvSpPr>
        <p:spPr>
          <a:xfrm>
            <a:off x="539881" y="40328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08" name="yt_shape_11408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1503" y="2348880"/>
            <a:ext cx="2688993" cy="1912537"/>
            <a:chOff x="0" y="0"/>
            <a:chExt cx="2353437" cy="1673874"/>
          </a:xfrm>
        </p:grpSpPr>
        <p:pic>
          <p:nvPicPr>
            <p:cNvPr id="2" name="yt_image_1140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343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0" name="yt_shape_11410"/>
            <p:cNvSpPr txBox="1"/>
            <p:nvPr/>
          </p:nvSpPr>
          <p:spPr>
            <a:xfrm>
              <a:off x="643437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98C904-1984-C5E1-A0F0-9327D7DD484A}"/>
              </a:ext>
            </a:extLst>
          </p:cNvPr>
          <p:cNvSpPr txBox="1"/>
          <p:nvPr/>
        </p:nvSpPr>
        <p:spPr>
          <a:xfrm>
            <a:off x="3767864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1406</Words>
  <Application>Microsoft Office PowerPoint</Application>
  <PresentationFormat>宽屏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MS Gothic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2023-11-02T04:21:37Z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