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3" r:id="rId8"/>
    <p:sldId id="376" r:id="rId9"/>
    <p:sldId id="378" r:id="rId10"/>
    <p:sldId id="384" r:id="rId11"/>
    <p:sldId id="386" r:id="rId12"/>
    <p:sldId id="387" r:id="rId13"/>
    <p:sldId id="389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539881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55" name="yt_image_1295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8" name="yt_shape_12958"/>
          <p:cNvSpPr txBox="1"/>
          <p:nvPr/>
        </p:nvSpPr>
        <p:spPr>
          <a:xfrm>
            <a:off x="540000" y="184482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平面内画两条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的数轴，其中一条叫横轴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，另一条叫纵轴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，它们的交点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是两条数轴的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原点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，横轴向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右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为正方向，纵轴向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为正方向，这样的两条数轴组成了平面直角坐标系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在建立了平面直角坐标系后，平面上的点与有序实数对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一一对应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2F07F2-F0F0-7928-7B4D-DCBC4DCFB90B}"/>
              </a:ext>
            </a:extLst>
          </p:cNvPr>
          <p:cNvSpPr txBox="1"/>
          <p:nvPr/>
        </p:nvSpPr>
        <p:spPr>
          <a:xfrm>
            <a:off x="2812189" y="17980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DF542F-14FC-FFDE-D2F0-461ECD66D00C}"/>
              </a:ext>
            </a:extLst>
          </p:cNvPr>
          <p:cNvSpPr txBox="1"/>
          <p:nvPr/>
        </p:nvSpPr>
        <p:spPr>
          <a:xfrm>
            <a:off x="8298588" y="1798018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E1ED1E-F3A6-90A2-D147-4B2E1C387FAB}"/>
              </a:ext>
            </a:extLst>
          </p:cNvPr>
          <p:cNvSpPr txBox="1"/>
          <p:nvPr/>
        </p:nvSpPr>
        <p:spPr>
          <a:xfrm>
            <a:off x="1059589" y="2245759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50743E-620F-D799-E9B3-5EFA758F47B2}"/>
              </a:ext>
            </a:extLst>
          </p:cNvPr>
          <p:cNvSpPr txBox="1"/>
          <p:nvPr/>
        </p:nvSpPr>
        <p:spPr>
          <a:xfrm>
            <a:off x="6291989" y="2273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D19AA7-087A-9A9F-B6B9-8E7F8B7679DA}"/>
              </a:ext>
            </a:extLst>
          </p:cNvPr>
          <p:cNvSpPr txBox="1"/>
          <p:nvPr/>
        </p:nvSpPr>
        <p:spPr>
          <a:xfrm>
            <a:off x="8730388" y="227350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B54762-682C-73EC-95E2-F4E8958B7AD2}"/>
              </a:ext>
            </a:extLst>
          </p:cNvPr>
          <p:cNvSpPr txBox="1"/>
          <p:nvPr/>
        </p:nvSpPr>
        <p:spPr>
          <a:xfrm>
            <a:off x="1059589" y="27489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DC4CE3-7C7A-EC24-90C4-4F0949B21425}"/>
              </a:ext>
            </a:extLst>
          </p:cNvPr>
          <p:cNvSpPr txBox="1"/>
          <p:nvPr/>
        </p:nvSpPr>
        <p:spPr>
          <a:xfrm>
            <a:off x="8298588" y="32244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一一对应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4" name="yt_shape_1301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，分别根据下列条件求出点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15" name="yt_shape_13015"/>
          <p:cNvSpPr txBox="1"/>
          <p:nvPr/>
        </p:nvSpPr>
        <p:spPr>
          <a:xfrm>
            <a:off x="540000" y="1859435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轴；</a:t>
            </a:r>
          </a:p>
        </p:txBody>
      </p:sp>
      <p:sp>
        <p:nvSpPr>
          <p:cNvPr id="13016" name="yt_shape_13016"/>
          <p:cNvSpPr txBox="1"/>
          <p:nvPr/>
        </p:nvSpPr>
        <p:spPr>
          <a:xfrm>
            <a:off x="558434" y="3249896"/>
            <a:ext cx="43842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17" name="yt_shape_13017"/>
          <p:cNvSpPr txBox="1"/>
          <p:nvPr/>
        </p:nvSpPr>
        <p:spPr>
          <a:xfrm>
            <a:off x="540000" y="2818041"/>
            <a:ext cx="718946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018" name="yt_shape_13018"/>
          <p:cNvSpPr txBox="1"/>
          <p:nvPr/>
        </p:nvSpPr>
        <p:spPr>
          <a:xfrm>
            <a:off x="540000" y="3777476"/>
            <a:ext cx="492282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轴的距离相等，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019" name="yt_shape_13019"/>
          <p:cNvSpPr txBox="1"/>
          <p:nvPr/>
        </p:nvSpPr>
        <p:spPr>
          <a:xfrm>
            <a:off x="540000" y="4736911"/>
            <a:ext cx="880529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A3BE01-FABA-69EC-1910-E5D01EA9945B}"/>
              </a:ext>
            </a:extLst>
          </p:cNvPr>
          <p:cNvSpPr txBox="1"/>
          <p:nvPr/>
        </p:nvSpPr>
        <p:spPr>
          <a:xfrm>
            <a:off x="438431" y="2279744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，直线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9558CD-CE3E-74EB-F726-58386DCE47AD}"/>
              </a:ext>
            </a:extLst>
          </p:cNvPr>
          <p:cNvSpPr txBox="1"/>
          <p:nvPr/>
        </p:nvSpPr>
        <p:spPr>
          <a:xfrm>
            <a:off x="438431" y="2755232"/>
            <a:ext cx="730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D264EA-CF54-087C-5DE6-FCD033A0E9A7}"/>
              </a:ext>
            </a:extLst>
          </p:cNvPr>
          <p:cNvSpPr txBox="1"/>
          <p:nvPr/>
        </p:nvSpPr>
        <p:spPr>
          <a:xfrm>
            <a:off x="449989" y="3730670"/>
            <a:ext cx="505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轴的距离相等，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24F944-6E4E-711E-7C0F-4AC30A8539EE}"/>
              </a:ext>
            </a:extLst>
          </p:cNvPr>
          <p:cNvSpPr txBox="1"/>
          <p:nvPr/>
        </p:nvSpPr>
        <p:spPr>
          <a:xfrm>
            <a:off x="449989" y="4206158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B0395E-257F-5853-BFD1-0B7EA42567E7}"/>
              </a:ext>
            </a:extLst>
          </p:cNvPr>
          <p:cNvSpPr txBox="1"/>
          <p:nvPr/>
        </p:nvSpPr>
        <p:spPr>
          <a:xfrm>
            <a:off x="449989" y="4690105"/>
            <a:ext cx="358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132E7B-29F7-76CC-36D0-3041D6961831}"/>
              </a:ext>
            </a:extLst>
          </p:cNvPr>
          <p:cNvSpPr txBox="1"/>
          <p:nvPr/>
        </p:nvSpPr>
        <p:spPr>
          <a:xfrm>
            <a:off x="449989" y="5165593"/>
            <a:ext cx="890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481882-E9B3-63F8-C08D-29CE1E012D22}"/>
              </a:ext>
            </a:extLst>
          </p:cNvPr>
          <p:cNvSpPr txBox="1"/>
          <p:nvPr/>
        </p:nvSpPr>
        <p:spPr>
          <a:xfrm>
            <a:off x="449989" y="5641081"/>
            <a:ext cx="760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296ECB-5175-15B5-4CDA-DCBED5DEF3FB}"/>
              </a:ext>
            </a:extLst>
          </p:cNvPr>
          <p:cNvSpPr txBox="1"/>
          <p:nvPr/>
        </p:nvSpPr>
        <p:spPr>
          <a:xfrm>
            <a:off x="449989" y="6116569"/>
            <a:ext cx="5928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1" name="yt_shape_13021"/>
          <p:cNvSpPr txBox="1"/>
          <p:nvPr/>
        </p:nvSpPr>
        <p:spPr>
          <a:xfrm>
            <a:off x="540119" y="900000"/>
            <a:ext cx="5384166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1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020" name="yt_image_13020" title="H_29.7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432" y="949399"/>
            <a:ext cx="533095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3" name="yt_shape_13023"/>
          <p:cNvSpPr txBox="1"/>
          <p:nvPr/>
        </p:nvSpPr>
        <p:spPr>
          <a:xfrm>
            <a:off x="540119" y="1313658"/>
            <a:ext cx="10585176" cy="3360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象限角平分线上的点的坐标特征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在第一、三象限的角平分线上，则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在第二、四象限的角平分线上，则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变式应用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在第一、三象限的角平分线上，且点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8" name="yt_table_130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799497"/>
              </p:ext>
            </p:extLst>
          </p:nvPr>
        </p:nvGraphicFramePr>
        <p:xfrm>
          <a:off x="540119" y="4674578"/>
          <a:ext cx="4310063" cy="1901952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42A81FD-315E-067E-8573-6B25B9EAA116}"/>
              </a:ext>
            </a:extLst>
          </p:cNvPr>
          <p:cNvSpPr txBox="1"/>
          <p:nvPr/>
        </p:nvSpPr>
        <p:spPr>
          <a:xfrm>
            <a:off x="1343472" y="40770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30" name="yt_shape_13030"/>
              <p:cNvSpPr txBox="1"/>
              <p:nvPr/>
            </p:nvSpPr>
            <p:spPr>
              <a:xfrm>
                <a:off x="623392" y="1268413"/>
                <a:ext cx="11111999" cy="16271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在第二、四象限的角平分线上，则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位于两坐标轴所成角的平分线上，则点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30" name="yt_shape_13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268413"/>
                <a:ext cx="11111999" cy="1627177"/>
              </a:xfrm>
              <a:prstGeom prst="rect">
                <a:avLst/>
              </a:prstGeom>
              <a:blipFill>
                <a:blip r:embed="rId2"/>
                <a:stretch>
                  <a:fillRect l="-1646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994942-A3FE-B59D-0F13-8D10439F0923}"/>
                  </a:ext>
                </a:extLst>
              </p:cNvPr>
              <p:cNvSpPr txBox="1"/>
              <p:nvPr/>
            </p:nvSpPr>
            <p:spPr>
              <a:xfrm>
                <a:off x="9174524" y="1221607"/>
                <a:ext cx="91827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994942-A3FE-B59D-0F13-8D10439F0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4524" y="1221607"/>
                <a:ext cx="918274" cy="805193"/>
              </a:xfrm>
              <a:prstGeom prst="rect">
                <a:avLst/>
              </a:prstGeom>
              <a:blipFill>
                <a:blip r:embed="rId3"/>
                <a:stretch>
                  <a:fillRect l="-9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51B7BD5-61CC-9BBE-6C33-7337C7E12FFB}"/>
              </a:ext>
            </a:extLst>
          </p:cNvPr>
          <p:cNvCxnSpPr/>
          <p:nvPr/>
        </p:nvCxnSpPr>
        <p:spPr>
          <a:xfrm>
            <a:off x="8959736" y="1999044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9192DCFB-AC1A-A6F1-DB49-E6F602243939}"/>
              </a:ext>
            </a:extLst>
          </p:cNvPr>
          <p:cNvSpPr txBox="1"/>
          <p:nvPr/>
        </p:nvSpPr>
        <p:spPr>
          <a:xfrm>
            <a:off x="1142981" y="240867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4" name="yt_shape_13034"/>
          <p:cNvSpPr txBox="1"/>
          <p:nvPr/>
        </p:nvSpPr>
        <p:spPr>
          <a:xfrm>
            <a:off x="5406686" y="3171314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033" name="yt_image_130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29189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6" name="yt_shape_13036"/>
          <p:cNvSpPr txBox="1"/>
          <p:nvPr/>
        </p:nvSpPr>
        <p:spPr>
          <a:xfrm>
            <a:off x="1748656" y="1883010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弄清有序实数对与坐标平面内的点的关系是解决本节知识的关键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9D46A9E9-AC0F-3886-1C84-5CF07423A925}"/>
              </a:ext>
            </a:extLst>
          </p:cNvPr>
          <p:cNvSpPr/>
          <p:nvPr/>
        </p:nvSpPr>
        <p:spPr>
          <a:xfrm>
            <a:off x="1790668" y="1916832"/>
            <a:ext cx="86106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1" name="yt_shape_12961"/>
          <p:cNvSpPr txBox="1"/>
          <p:nvPr/>
        </p:nvSpPr>
        <p:spPr>
          <a:xfrm>
            <a:off x="551384" y="1074010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60" name="yt_image_1296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074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3" name="yt_shape_12963"/>
          <p:cNvSpPr txBox="1"/>
          <p:nvPr/>
        </p:nvSpPr>
        <p:spPr>
          <a:xfrm>
            <a:off x="551384" y="1777307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平面直角坐标系中由点写出坐标</a:t>
            </a:r>
          </a:p>
        </p:txBody>
      </p:sp>
      <p:sp>
        <p:nvSpPr>
          <p:cNvPr id="12964" name="yt_shape_12964"/>
          <p:cNvSpPr txBox="1"/>
          <p:nvPr/>
        </p:nvSpPr>
        <p:spPr>
          <a:xfrm>
            <a:off x="551384" y="2276872"/>
            <a:ext cx="95667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68" name="yt_table_1296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51662"/>
              </p:ext>
            </p:extLst>
          </p:nvPr>
        </p:nvGraphicFramePr>
        <p:xfrm>
          <a:off x="551384" y="2756175"/>
          <a:ext cx="58772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grpSp>
        <p:nvGrpSpPr>
          <p:cNvPr id="12965" name="yt_shape_12965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8460" y="2756175"/>
            <a:ext cx="1732788" cy="2140218"/>
            <a:chOff x="0" y="0"/>
            <a:chExt cx="1732788" cy="2140218"/>
          </a:xfrm>
        </p:grpSpPr>
        <p:pic>
          <p:nvPicPr>
            <p:cNvPr id="2" name="yt_image_1296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2788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7" name="yt_shape_12967"/>
            <p:cNvSpPr txBox="1"/>
            <p:nvPr/>
          </p:nvSpPr>
          <p:spPr>
            <a:xfrm>
              <a:off x="333113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559274">
            <a:extLst>
              <a:ext uri="{FF2B5EF4-FFF2-40B4-BE49-F238E27FC236}">
                <a16:creationId xmlns:a16="http://schemas.microsoft.com/office/drawing/2014/main" id="{A5C9634C-1847-9ECC-A570-9C80A3C4F5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1663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7FD263D-AD96-C417-364B-5CBF55F0F923}"/>
              </a:ext>
            </a:extLst>
          </p:cNvPr>
          <p:cNvSpPr txBox="1"/>
          <p:nvPr/>
        </p:nvSpPr>
        <p:spPr>
          <a:xfrm>
            <a:off x="9105310" y="223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0" name="yt_shape_12970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如图，已知长方形的长为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，写出四个顶点的坐标分别为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74" name="yt_shape_12974"/>
          <p:cNvSpPr txBox="1"/>
          <p:nvPr/>
        </p:nvSpPr>
        <p:spPr>
          <a:xfrm>
            <a:off x="539881" y="42191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71" name="yt_shape_12971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3532" y="2534081"/>
            <a:ext cx="2084936" cy="2079132"/>
            <a:chOff x="0" y="0"/>
            <a:chExt cx="1865376" cy="1860183"/>
          </a:xfrm>
        </p:grpSpPr>
        <p:pic>
          <p:nvPicPr>
            <p:cNvPr id="2" name="yt_image_1297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5376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3" name="yt_shape_12973"/>
            <p:cNvSpPr txBox="1"/>
            <p:nvPr/>
          </p:nvSpPr>
          <p:spPr>
            <a:xfrm>
              <a:off x="399407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2574B2B-4D31-A048-CD83-2D0C1C6CC9D7}"/>
              </a:ext>
            </a:extLst>
          </p:cNvPr>
          <p:cNvSpPr txBox="1"/>
          <p:nvPr/>
        </p:nvSpPr>
        <p:spPr>
          <a:xfrm>
            <a:off x="9703527" y="11499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005377-03E8-304A-D2B4-FA0368A30FEA}"/>
              </a:ext>
            </a:extLst>
          </p:cNvPr>
          <p:cNvSpPr txBox="1"/>
          <p:nvPr/>
        </p:nvSpPr>
        <p:spPr>
          <a:xfrm>
            <a:off x="940527" y="162543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378CE1-CCFE-BFBB-A854-3FF9FDEE9055}"/>
              </a:ext>
            </a:extLst>
          </p:cNvPr>
          <p:cNvSpPr txBox="1"/>
          <p:nvPr/>
        </p:nvSpPr>
        <p:spPr>
          <a:xfrm>
            <a:off x="3277327" y="162543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F212AB-D29D-F839-0832-8602296E9CF5}"/>
              </a:ext>
            </a:extLst>
          </p:cNvPr>
          <p:cNvSpPr txBox="1"/>
          <p:nvPr/>
        </p:nvSpPr>
        <p:spPr>
          <a:xfrm>
            <a:off x="5631589" y="162543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5" name="yt_shape_12975"/>
          <p:cNvSpPr txBox="1"/>
          <p:nvPr/>
        </p:nvSpPr>
        <p:spPr>
          <a:xfrm>
            <a:off x="551384" y="1124744"/>
            <a:ext cx="8787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如图，写出平面直角坐标系中点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79" name="yt_shape_12979"/>
          <p:cNvSpPr txBox="1"/>
          <p:nvPr/>
        </p:nvSpPr>
        <p:spPr>
          <a:xfrm>
            <a:off x="551384" y="44406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76" name="yt_shape_12976" title="H_207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14663" y="1756411"/>
            <a:ext cx="2385441" cy="2633994"/>
            <a:chOff x="0" y="0"/>
            <a:chExt cx="2385441" cy="2633994"/>
          </a:xfrm>
        </p:grpSpPr>
        <p:pic>
          <p:nvPicPr>
            <p:cNvPr id="2" name="yt_image_1297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85441" cy="22379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8" name="yt_shape_12978"/>
            <p:cNvSpPr txBox="1"/>
            <p:nvPr/>
          </p:nvSpPr>
          <p:spPr>
            <a:xfrm>
              <a:off x="659439" y="22739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80" name="yt_shape_12980"/>
          <p:cNvSpPr txBox="1"/>
          <p:nvPr/>
        </p:nvSpPr>
        <p:spPr>
          <a:xfrm>
            <a:off x="551503" y="48140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403152-498A-F9AF-97D9-8D703299FEB6}"/>
              </a:ext>
            </a:extLst>
          </p:cNvPr>
          <p:cNvSpPr txBox="1"/>
          <p:nvPr/>
        </p:nvSpPr>
        <p:spPr>
          <a:xfrm>
            <a:off x="461492" y="4767246"/>
            <a:ext cx="1071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4F90A9-0C15-71B0-3812-7F269F76DDF7}"/>
              </a:ext>
            </a:extLst>
          </p:cNvPr>
          <p:cNvSpPr txBox="1"/>
          <p:nvPr/>
        </p:nvSpPr>
        <p:spPr>
          <a:xfrm>
            <a:off x="461492" y="5242734"/>
            <a:ext cx="352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1" name="yt_shape_12981"/>
          <p:cNvSpPr txBox="1"/>
          <p:nvPr/>
        </p:nvSpPr>
        <p:spPr>
          <a:xfrm>
            <a:off x="540119" y="900000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在平面直角坐标系中由坐标描点</a:t>
            </a:r>
          </a:p>
        </p:txBody>
      </p:sp>
      <p:sp>
        <p:nvSpPr>
          <p:cNvPr id="12982" name="yt_shape_12982"/>
          <p:cNvSpPr txBox="1"/>
          <p:nvPr/>
        </p:nvSpPr>
        <p:spPr>
          <a:xfrm>
            <a:off x="540119" y="13487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如图所示，描出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有什么关系？顺次连接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四点组成的图形是什么图形？</a:t>
            </a:r>
          </a:p>
        </p:txBody>
      </p:sp>
      <p:sp>
        <p:nvSpPr>
          <p:cNvPr id="12985" name="yt_shape_12985"/>
          <p:cNvSpPr txBox="1"/>
          <p:nvPr/>
        </p:nvSpPr>
        <p:spPr>
          <a:xfrm>
            <a:off x="540119" y="2940707"/>
            <a:ext cx="5504777" cy="20891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600" b="0" i="0" u="none" spc="-11600">
                <a:solidFill>
                  <a:srgbClr val="1EE3CF"/>
                </a:solidFill>
                <a:effectLst/>
                <a:latin typeface="Times New Roman" pitchFamily="114"/>
                <a:ea typeface="宋体" pitchFamily="114"/>
              </a:rPr>
              <a:t> </a:t>
            </a:r>
            <a:r>
              <a:rPr lang="en-US" altLang="zh-CN" sz="11350" b="0" i="0" u="none" spc="19212">
                <a:solidFill>
                  <a:srgbClr val="1EE3CF"/>
                </a:solidFill>
                <a:effectLst/>
                <a:latin typeface="Times New Roman" pitchFamily="114"/>
                <a:ea typeface="宋体" pitchFamily="114"/>
              </a:rPr>
              <a:t> </a:t>
            </a:r>
            <a:r>
              <a:rPr lang="en-US" altLang="zh-CN" sz="11600" b="0" i="0" u="none" spc="17976">
                <a:solidFill>
                  <a:srgbClr val="1EE3CF"/>
                </a:solidFill>
                <a:effectLst/>
                <a:latin typeface="Times New Roman" pitchFamily="116"/>
                <a:ea typeface="宋体" pitchFamily="11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2983" name="yt_image_12983" title="H_178.214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5110" y="2940707"/>
            <a:ext cx="2798064" cy="226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84" name="yt_image_12984" title="H_182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4606" y="2990985"/>
            <a:ext cx="2650617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7" name="yt_shape_12987"/>
          <p:cNvSpPr txBox="1"/>
          <p:nvPr/>
        </p:nvSpPr>
        <p:spPr>
          <a:xfrm>
            <a:off x="540119" y="5305560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解：如图，线段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平行且相等，顺次连接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四点组成的图形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pic>
        <p:nvPicPr>
          <p:cNvPr id="3" name="yt_shape_1698822559505" title="H_28.801733">
            <a:extLst>
              <a:ext uri="{FF2B5EF4-FFF2-40B4-BE49-F238E27FC236}">
                <a16:creationId xmlns:a16="http://schemas.microsoft.com/office/drawing/2014/main" id="{CB1C5C90-51BD-25A5-4336-AC8E2963E8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36FEFA-4D29-908E-107E-4E5A10B35F88}"/>
              </a:ext>
            </a:extLst>
          </p:cNvPr>
          <p:cNvSpPr txBox="1"/>
          <p:nvPr/>
        </p:nvSpPr>
        <p:spPr>
          <a:xfrm>
            <a:off x="68816" y="5874902"/>
            <a:ext cx="120546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解：如图，线段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平行且相等，顺次连接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四点组成的图形是平行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9" name="yt_shape_12989"/>
          <p:cNvSpPr txBox="1"/>
          <p:nvPr/>
        </p:nvSpPr>
        <p:spPr>
          <a:xfrm>
            <a:off x="551384" y="1268413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平面直角坐标系中点的坐标的符号特征</a:t>
            </a:r>
          </a:p>
        </p:txBody>
      </p:sp>
      <p:sp>
        <p:nvSpPr>
          <p:cNvPr id="12990" name="yt_shape_12990"/>
          <p:cNvSpPr txBox="1"/>
          <p:nvPr/>
        </p:nvSpPr>
        <p:spPr>
          <a:xfrm>
            <a:off x="551384" y="1767978"/>
            <a:ext cx="82666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坐标系中，下列各点在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1" name="yt_table_129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984355"/>
              </p:ext>
            </p:extLst>
          </p:nvPr>
        </p:nvGraphicFramePr>
        <p:xfrm>
          <a:off x="551384" y="2247281"/>
          <a:ext cx="55899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93" name="yt_shape_12993"/>
              <p:cNvSpPr txBox="1"/>
              <p:nvPr/>
            </p:nvSpPr>
            <p:spPr>
              <a:xfrm>
                <a:off x="551504" y="3248835"/>
                <a:ext cx="11111999" cy="13203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轴上的点，则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轴上的点，则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993" name="yt_shape_12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4" y="3248835"/>
                <a:ext cx="11111999" cy="1320361"/>
              </a:xfrm>
              <a:prstGeom prst="rect">
                <a:avLst/>
              </a:prstGeom>
              <a:blipFill>
                <a:blip r:embed="rId2"/>
                <a:stretch>
                  <a:fillRect l="-1646" r="-549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559671" title="H_28.801733">
            <a:extLst>
              <a:ext uri="{FF2B5EF4-FFF2-40B4-BE49-F238E27FC236}">
                <a16:creationId xmlns:a16="http://schemas.microsoft.com/office/drawing/2014/main" id="{2D6EDA15-EC8D-F009-41A0-F955DD7058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077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74A8FD-1C03-996C-DEFC-23FC99E74487}"/>
              </a:ext>
            </a:extLst>
          </p:cNvPr>
          <p:cNvSpPr txBox="1"/>
          <p:nvPr/>
        </p:nvSpPr>
        <p:spPr>
          <a:xfrm>
            <a:off x="7987710" y="172117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7192A3-3CCC-BB24-A48E-05FAC02397EF}"/>
                  </a:ext>
                </a:extLst>
              </p:cNvPr>
              <p:cNvSpPr txBox="1"/>
              <p:nvPr/>
            </p:nvSpPr>
            <p:spPr>
              <a:xfrm>
                <a:off x="6901980" y="3020550"/>
                <a:ext cx="9182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7192A3-3CCC-BB24-A48E-05FAC0239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1980" y="3020550"/>
                <a:ext cx="918274" cy="768490"/>
              </a:xfrm>
              <a:prstGeom prst="rect">
                <a:avLst/>
              </a:prstGeom>
              <a:blipFill>
                <a:blip r:embed="rId4"/>
                <a:stretch>
                  <a:fillRect l="-9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3366E0-CFAC-DF5E-9104-56DC919FD70C}"/>
                  </a:ext>
                </a:extLst>
              </p:cNvPr>
              <p:cNvSpPr txBox="1"/>
              <p:nvPr/>
            </p:nvSpPr>
            <p:spPr>
              <a:xfrm>
                <a:off x="3169768" y="3717032"/>
                <a:ext cx="6134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3366E0-CFAC-DF5E-9104-56DC919FD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768" y="3717032"/>
                <a:ext cx="613474" cy="7263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5" name="yt_shape_12995"/>
          <p:cNvSpPr txBox="1"/>
          <p:nvPr/>
        </p:nvSpPr>
        <p:spPr>
          <a:xfrm>
            <a:off x="540001" y="1268413"/>
            <a:ext cx="10452544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对坐标轴上的点的坐标特征理解不透彻，距离与坐标混淆不清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轴的左方且该点到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077D34-282E-E1A2-3919-8A516DB2D27A}"/>
              </a:ext>
            </a:extLst>
          </p:cNvPr>
          <p:cNvSpPr txBox="1"/>
          <p:nvPr/>
        </p:nvSpPr>
        <p:spPr>
          <a:xfrm>
            <a:off x="1127448" y="2132856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8" name="yt_shape_12998"/>
          <p:cNvSpPr txBox="1"/>
          <p:nvPr/>
        </p:nvSpPr>
        <p:spPr>
          <a:xfrm>
            <a:off x="540000" y="900000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97" name="yt_image_12997" title="H_50.0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0" name="yt_shape_13000"/>
          <p:cNvSpPr txBox="1"/>
          <p:nvPr/>
        </p:nvSpPr>
        <p:spPr>
          <a:xfrm>
            <a:off x="540119" y="15861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在第二象限内，点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1" name="yt_table_130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207510"/>
              </p:ext>
            </p:extLst>
          </p:nvPr>
        </p:nvGraphicFramePr>
        <p:xfrm>
          <a:off x="540000" y="2545590"/>
          <a:ext cx="618204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sp>
        <p:nvSpPr>
          <p:cNvPr id="13003" name="yt_shape_13003"/>
          <p:cNvSpPr txBox="1"/>
          <p:nvPr/>
        </p:nvSpPr>
        <p:spPr>
          <a:xfrm>
            <a:off x="540000" y="3547144"/>
            <a:ext cx="89655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4" name="yt_table_130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860783"/>
              </p:ext>
            </p:extLst>
          </p:nvPr>
        </p:nvGraphicFramePr>
        <p:xfrm>
          <a:off x="540000" y="4026447"/>
          <a:ext cx="5631181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217738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13006" name="yt_shape_13006"/>
          <p:cNvSpPr txBox="1"/>
          <p:nvPr/>
        </p:nvSpPr>
        <p:spPr>
          <a:xfrm>
            <a:off x="540119" y="502800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在第四象限，则点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DDB1C4-F359-3EF8-80D3-86EFA274F063}"/>
              </a:ext>
            </a:extLst>
          </p:cNvPr>
          <p:cNvSpPr txBox="1"/>
          <p:nvPr/>
        </p:nvSpPr>
        <p:spPr>
          <a:xfrm>
            <a:off x="4598246" y="20148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C09638-E877-C4DE-7FA7-B835C5539E90}"/>
              </a:ext>
            </a:extLst>
          </p:cNvPr>
          <p:cNvSpPr txBox="1"/>
          <p:nvPr/>
        </p:nvSpPr>
        <p:spPr>
          <a:xfrm>
            <a:off x="8651014" y="35003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385284-D76A-D9B6-27CE-573A439844A4}"/>
              </a:ext>
            </a:extLst>
          </p:cNvPr>
          <p:cNvSpPr txBox="1"/>
          <p:nvPr/>
        </p:nvSpPr>
        <p:spPr>
          <a:xfrm>
            <a:off x="9062296" y="498119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3B6D52-FE9F-655E-C7E7-F5EC18D3F5F0}"/>
              </a:ext>
            </a:extLst>
          </p:cNvPr>
          <p:cNvSpPr txBox="1"/>
          <p:nvPr/>
        </p:nvSpPr>
        <p:spPr>
          <a:xfrm>
            <a:off x="10146367" y="5456683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52F0C8-1867-A7B4-E034-520A293956CF}"/>
              </a:ext>
            </a:extLst>
          </p:cNvPr>
          <p:cNvSpPr txBox="1"/>
          <p:nvPr/>
        </p:nvSpPr>
        <p:spPr>
          <a:xfrm>
            <a:off x="450108" y="593217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000" y="980728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【变式题】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在同一条垂直于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轴的直线上，且点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写出满足条件的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轴上，位于原点右侧，距离原点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7FE66E-D61D-C57D-4009-A8FDBABEA427}"/>
              </a:ext>
            </a:extLst>
          </p:cNvPr>
          <p:cNvSpPr txBox="1"/>
          <p:nvPr/>
        </p:nvSpPr>
        <p:spPr>
          <a:xfrm>
            <a:off x="5512527" y="140941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052A92-4D12-AA74-894D-14D5C28AA98A}"/>
              </a:ext>
            </a:extLst>
          </p:cNvPr>
          <p:cNvSpPr txBox="1"/>
          <p:nvPr/>
        </p:nvSpPr>
        <p:spPr>
          <a:xfrm>
            <a:off x="445440" y="2774952"/>
            <a:ext cx="9035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轴上，位于原点右侧，距离原点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08A2C0-63F2-815B-08D2-D79BADB9EDED}"/>
              </a:ext>
            </a:extLst>
          </p:cNvPr>
          <p:cNvSpPr txBox="1"/>
          <p:nvPr/>
        </p:nvSpPr>
        <p:spPr>
          <a:xfrm>
            <a:off x="445440" y="3250440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横坐标为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，纵坐标为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69991D-547D-D1C5-19A3-36AE7F261E35}"/>
              </a:ext>
            </a:extLst>
          </p:cNvPr>
          <p:cNvSpPr txBox="1"/>
          <p:nvPr/>
        </p:nvSpPr>
        <p:spPr>
          <a:xfrm>
            <a:off x="445440" y="3725928"/>
            <a:ext cx="1966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B80E92-A589-890E-CABD-6E37DD1F6C16}"/>
              </a:ext>
            </a:extLst>
          </p:cNvPr>
          <p:cNvSpPr txBox="1"/>
          <p:nvPr/>
        </p:nvSpPr>
        <p:spPr>
          <a:xfrm>
            <a:off x="449989" y="4737826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轴上方，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轴左侧，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B01164-622F-CC44-8CBC-041E9BB0D614}"/>
              </a:ext>
            </a:extLst>
          </p:cNvPr>
          <p:cNvSpPr txBox="1"/>
          <p:nvPr/>
        </p:nvSpPr>
        <p:spPr>
          <a:xfrm>
            <a:off x="449989" y="5213314"/>
            <a:ext cx="257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在第二象限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E3B573-F9DB-FAD2-B6C5-533394A6A276}"/>
              </a:ext>
            </a:extLst>
          </p:cNvPr>
          <p:cNvSpPr txBox="1"/>
          <p:nvPr/>
        </p:nvSpPr>
        <p:spPr>
          <a:xfrm>
            <a:off x="449989" y="5688802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距离每条坐标轴都是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D27183-3EC0-F582-BA9A-E59A2D829942}"/>
              </a:ext>
            </a:extLst>
          </p:cNvPr>
          <p:cNvSpPr txBox="1"/>
          <p:nvPr/>
        </p:nvSpPr>
        <p:spPr>
          <a:xfrm>
            <a:off x="449989" y="6164290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530" y="4180796"/>
            <a:ext cx="938386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轴上方，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轴左侧，距离每条坐标轴都是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1482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48</cp:revision>
  <dcterms:created xsi:type="dcterms:W3CDTF">2023-05-05T05:33:04Z</dcterms:created>
  <dcterms:modified xsi:type="dcterms:W3CDTF">2023-11-02T04:35:02Z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