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64" r:id="rId5"/>
    <p:sldId id="365" r:id="rId6"/>
    <p:sldId id="366" r:id="rId7"/>
    <p:sldId id="367" r:id="rId8"/>
    <p:sldId id="374" r:id="rId9"/>
    <p:sldId id="368" r:id="rId10"/>
    <p:sldId id="376" r:id="rId11"/>
    <p:sldId id="369" r:id="rId12"/>
    <p:sldId id="37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56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6" name="yt_shape_11626"/>
          <p:cNvSpPr txBox="1"/>
          <p:nvPr/>
        </p:nvSpPr>
        <p:spPr>
          <a:xfrm>
            <a:off x="540000" y="12447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</p:txBody>
      </p:sp>
      <p:sp>
        <p:nvSpPr>
          <p:cNvPr id="11630" name="yt_shape_11630"/>
          <p:cNvSpPr txBox="1"/>
          <p:nvPr/>
        </p:nvSpPr>
        <p:spPr>
          <a:xfrm>
            <a:off x="532219" y="38950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27" name="yt_shape_11627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72159" y="2367738"/>
            <a:ext cx="2389878" cy="1798812"/>
            <a:chOff x="0" y="0"/>
            <a:chExt cx="2114550" cy="1591578"/>
          </a:xfrm>
        </p:grpSpPr>
        <p:pic>
          <p:nvPicPr>
            <p:cNvPr id="2" name="yt_image_1162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4550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9" name="yt_shape_11629"/>
            <p:cNvSpPr txBox="1"/>
            <p:nvPr/>
          </p:nvSpPr>
          <p:spPr>
            <a:xfrm>
              <a:off x="523994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31" name="yt_shape_11631"/>
          <p:cNvSpPr txBox="1"/>
          <p:nvPr/>
        </p:nvSpPr>
        <p:spPr>
          <a:xfrm>
            <a:off x="453431" y="2204013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71C0E0-EA77-FBE0-301A-BD7BCF53D50F}"/>
              </a:ext>
            </a:extLst>
          </p:cNvPr>
          <p:cNvSpPr txBox="1"/>
          <p:nvPr/>
        </p:nvSpPr>
        <p:spPr>
          <a:xfrm>
            <a:off x="532219" y="2699841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F06A9E-26A5-0D38-9429-454E7208F648}"/>
              </a:ext>
            </a:extLst>
          </p:cNvPr>
          <p:cNvSpPr txBox="1"/>
          <p:nvPr/>
        </p:nvSpPr>
        <p:spPr>
          <a:xfrm>
            <a:off x="532219" y="3175329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5C23F4-289C-8129-BA83-2974B21F8C9C}"/>
              </a:ext>
            </a:extLst>
          </p:cNvPr>
          <p:cNvSpPr txBox="1"/>
          <p:nvPr/>
        </p:nvSpPr>
        <p:spPr>
          <a:xfrm>
            <a:off x="532219" y="3650817"/>
            <a:ext cx="3778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40119" y="148093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停止运动时，点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也随之停止运动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为多少秒时，以点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为顶点的四边形是平行四边形？</a:t>
            </a:r>
          </a:p>
        </p:txBody>
      </p:sp>
      <p:sp>
        <p:nvSpPr>
          <p:cNvPr id="11687" name="yt_shape_11687"/>
          <p:cNvSpPr txBox="1"/>
          <p:nvPr/>
        </p:nvSpPr>
        <p:spPr>
          <a:xfrm>
            <a:off x="540000" y="54144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84" name="yt_shape_11684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3717032"/>
            <a:ext cx="2166903" cy="2184074"/>
            <a:chOff x="0" y="0"/>
            <a:chExt cx="1796796" cy="1811034"/>
          </a:xfrm>
        </p:grpSpPr>
        <p:pic>
          <p:nvPicPr>
            <p:cNvPr id="2" name="yt_image_11684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6796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86" name="yt_shape_11686"/>
            <p:cNvSpPr txBox="1"/>
            <p:nvPr/>
          </p:nvSpPr>
          <p:spPr>
            <a:xfrm>
              <a:off x="365117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88" name="yt_shape_11688"/>
              <p:cNvSpPr txBox="1"/>
              <p:nvPr/>
            </p:nvSpPr>
            <p:spPr>
              <a:xfrm>
                <a:off x="479376" y="1052736"/>
                <a:ext cx="10323339" cy="54712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解：由题意可知，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为顶点的四边形是平行四边形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如图甲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8&lt;2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之间，如图乙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当运动时间为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为顶点的四边形是平行四边形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88" name="yt_shape_116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10323339" cy="5471241"/>
              </a:xfrm>
              <a:prstGeom prst="rect">
                <a:avLst/>
              </a:prstGeom>
              <a:blipFill>
                <a:blip r:embed="rId2"/>
                <a:stretch>
                  <a:fillRect l="-1831" r="-827" b="-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47A393-1ABE-44D8-7221-721B1DEC7844}"/>
                  </a:ext>
                </a:extLst>
              </p:cNvPr>
              <p:cNvSpPr txBox="1"/>
              <p:nvPr/>
            </p:nvSpPr>
            <p:spPr>
              <a:xfrm>
                <a:off x="389365" y="1005930"/>
                <a:ext cx="66983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解：由题意可知，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47A393-1ABE-44D8-7221-721B1DEC7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005930"/>
                <a:ext cx="6698362" cy="765061"/>
              </a:xfrm>
              <a:prstGeom prst="rect">
                <a:avLst/>
              </a:prstGeom>
              <a:blipFill>
                <a:blip r:embed="rId3"/>
                <a:stretch>
                  <a:fillRect l="-1456" r="-14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B94F7CA-58AC-7050-0043-F4FE7244E4FA}"/>
              </a:ext>
            </a:extLst>
          </p:cNvPr>
          <p:cNvSpPr txBox="1"/>
          <p:nvPr/>
        </p:nvSpPr>
        <p:spPr>
          <a:xfrm>
            <a:off x="389365" y="1677379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EF606-D346-3F10-C1B1-E1DF97B0276C}"/>
              </a:ext>
            </a:extLst>
          </p:cNvPr>
          <p:cNvSpPr txBox="1"/>
          <p:nvPr/>
        </p:nvSpPr>
        <p:spPr>
          <a:xfrm>
            <a:off x="389365" y="2152867"/>
            <a:ext cx="8892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为顶点的四边形是平行四边形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508C6B-3B48-8BA3-5DB9-6B4483E41546}"/>
              </a:ext>
            </a:extLst>
          </p:cNvPr>
          <p:cNvSpPr txBox="1"/>
          <p:nvPr/>
        </p:nvSpPr>
        <p:spPr>
          <a:xfrm>
            <a:off x="389365" y="2628355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266D05-5D6B-C9F9-8E26-A5BEEDFDA160}"/>
              </a:ext>
            </a:extLst>
          </p:cNvPr>
          <p:cNvSpPr txBox="1"/>
          <p:nvPr/>
        </p:nvSpPr>
        <p:spPr>
          <a:xfrm>
            <a:off x="389365" y="3103843"/>
            <a:ext cx="8162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187E97-D52C-23C8-E59B-63BEBB12BA70}"/>
              </a:ext>
            </a:extLst>
          </p:cNvPr>
          <p:cNvSpPr txBox="1"/>
          <p:nvPr/>
        </p:nvSpPr>
        <p:spPr>
          <a:xfrm>
            <a:off x="389365" y="3579331"/>
            <a:ext cx="2947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69DAF0-AB9E-126B-2858-5CD71964E312}"/>
                  </a:ext>
                </a:extLst>
              </p:cNvPr>
              <p:cNvSpPr txBox="1"/>
              <p:nvPr/>
            </p:nvSpPr>
            <p:spPr>
              <a:xfrm>
                <a:off x="389365" y="4054819"/>
                <a:ext cx="786295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8&lt;2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之间，如图乙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69DAF0-AB9E-126B-2858-5CD71964E3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054819"/>
                <a:ext cx="7862951" cy="1154189"/>
              </a:xfrm>
              <a:prstGeom prst="rect">
                <a:avLst/>
              </a:prstGeom>
              <a:blipFill>
                <a:blip r:embed="rId4"/>
                <a:stretch>
                  <a:fillRect l="-1240" r="-1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93F7CB-1D1E-95F9-F278-33F03409016E}"/>
                  </a:ext>
                </a:extLst>
              </p:cNvPr>
              <p:cNvSpPr txBox="1"/>
              <p:nvPr/>
            </p:nvSpPr>
            <p:spPr>
              <a:xfrm>
                <a:off x="389365" y="5115396"/>
                <a:ext cx="100432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93F7CB-1D1E-95F9-F278-33F034090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115396"/>
                <a:ext cx="10043223" cy="767474"/>
              </a:xfrm>
              <a:prstGeom prst="rect">
                <a:avLst/>
              </a:prstGeom>
              <a:blipFill>
                <a:blip r:embed="rId5"/>
                <a:stretch>
                  <a:fillRect l="-971" r="-10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C25599-C46A-E566-24D4-4E86DF3301C5}"/>
                  </a:ext>
                </a:extLst>
              </p:cNvPr>
              <p:cNvSpPr txBox="1"/>
              <p:nvPr/>
            </p:nvSpPr>
            <p:spPr>
              <a:xfrm>
                <a:off x="389365" y="5789258"/>
                <a:ext cx="10403587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当运动时间为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时，以点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为顶点的四边形是平行四边形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C25599-C46A-E566-24D4-4E86DF3301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789258"/>
                <a:ext cx="10403587" cy="728612"/>
              </a:xfrm>
              <a:prstGeom prst="rect">
                <a:avLst/>
              </a:prstGeom>
              <a:blipFill>
                <a:blip r:embed="rId6"/>
                <a:stretch>
                  <a:fillRect l="-938" r="-93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690" title="H_133.4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-630" r="51055"/>
          <a:stretch/>
        </p:blipFill>
        <p:spPr bwMode="auto">
          <a:xfrm>
            <a:off x="9582253" y="1422216"/>
            <a:ext cx="2013410" cy="17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1690" title="H_133.4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50695" t="-1114" r="1685" b="1"/>
          <a:stretch/>
        </p:blipFill>
        <p:spPr bwMode="auto">
          <a:xfrm>
            <a:off x="9346158" y="3331562"/>
            <a:ext cx="1958913" cy="171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40000" y="1954348"/>
            <a:ext cx="661559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F6A589-4562-12B9-0627-80B568A2491C}"/>
              </a:ext>
            </a:extLst>
          </p:cNvPr>
          <p:cNvSpPr txBox="1"/>
          <p:nvPr/>
        </p:nvSpPr>
        <p:spPr>
          <a:xfrm>
            <a:off x="449989" y="1907542"/>
            <a:ext cx="673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CC4774-24B9-3B8A-C092-8C67DDAB31C6}"/>
              </a:ext>
            </a:extLst>
          </p:cNvPr>
          <p:cNvSpPr txBox="1"/>
          <p:nvPr/>
        </p:nvSpPr>
        <p:spPr>
          <a:xfrm>
            <a:off x="449989" y="2383030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B20FF5-F693-3A0E-4BD8-74FD333384E9}"/>
              </a:ext>
            </a:extLst>
          </p:cNvPr>
          <p:cNvSpPr txBox="1"/>
          <p:nvPr/>
        </p:nvSpPr>
        <p:spPr>
          <a:xfrm>
            <a:off x="449989" y="2858518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E6DB16-5B4B-3277-0335-E9A1D72FBBB2}"/>
              </a:ext>
            </a:extLst>
          </p:cNvPr>
          <p:cNvSpPr txBox="1"/>
          <p:nvPr/>
        </p:nvSpPr>
        <p:spPr>
          <a:xfrm>
            <a:off x="449989" y="3334006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F7C3AC-1C32-2759-FA0B-1D0964BF20E8}"/>
              </a:ext>
            </a:extLst>
          </p:cNvPr>
          <p:cNvSpPr txBox="1"/>
          <p:nvPr/>
        </p:nvSpPr>
        <p:spPr>
          <a:xfrm>
            <a:off x="449989" y="3809494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EFD308-B591-5C64-CFD5-8A2A627A7FBF}"/>
              </a:ext>
            </a:extLst>
          </p:cNvPr>
          <p:cNvSpPr txBox="1"/>
          <p:nvPr/>
        </p:nvSpPr>
        <p:spPr>
          <a:xfrm>
            <a:off x="449989" y="4284982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8EFDEB-E7FA-AD20-4324-797D0F0933A0}"/>
              </a:ext>
            </a:extLst>
          </p:cNvPr>
          <p:cNvSpPr txBox="1"/>
          <p:nvPr/>
        </p:nvSpPr>
        <p:spPr>
          <a:xfrm>
            <a:off x="449989" y="4760470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632"/>
          <p:cNvSpPr txBox="1"/>
          <p:nvPr/>
        </p:nvSpPr>
        <p:spPr>
          <a:xfrm>
            <a:off x="540000" y="1432054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" name="yt_shape_11627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2232868"/>
            <a:ext cx="2389878" cy="1798812"/>
            <a:chOff x="0" y="0"/>
            <a:chExt cx="2114550" cy="1591578"/>
          </a:xfrm>
        </p:grpSpPr>
        <p:pic>
          <p:nvPicPr>
            <p:cNvPr id="12" name="yt_image_1162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4550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1629"/>
            <p:cNvSpPr txBox="1"/>
            <p:nvPr/>
          </p:nvSpPr>
          <p:spPr>
            <a:xfrm>
              <a:off x="523994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39" name="yt_shape_11639"/>
          <p:cNvSpPr txBox="1"/>
          <p:nvPr/>
        </p:nvSpPr>
        <p:spPr>
          <a:xfrm>
            <a:off x="539881" y="41905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36" name="yt_shape_11636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162402"/>
            <a:ext cx="2306437" cy="2028126"/>
            <a:chOff x="0" y="0"/>
            <a:chExt cx="2164842" cy="1903617"/>
          </a:xfrm>
        </p:grpSpPr>
        <p:pic>
          <p:nvPicPr>
            <p:cNvPr id="2" name="yt_image_116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4842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38" name="yt_shape_11638"/>
            <p:cNvSpPr txBox="1"/>
            <p:nvPr/>
          </p:nvSpPr>
          <p:spPr>
            <a:xfrm>
              <a:off x="549140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640"/>
          <p:cNvSpPr txBox="1"/>
          <p:nvPr/>
        </p:nvSpPr>
        <p:spPr>
          <a:xfrm>
            <a:off x="549275" y="234009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MFNE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互相平分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1CA420-DAE1-7E8A-9D20-4482E286D23C}"/>
              </a:ext>
            </a:extLst>
          </p:cNvPr>
          <p:cNvSpPr txBox="1"/>
          <p:nvPr/>
        </p:nvSpPr>
        <p:spPr>
          <a:xfrm>
            <a:off x="459264" y="2293287"/>
            <a:ext cx="700488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17596D-9C7C-2E30-93CB-0864EB86C099}"/>
              </a:ext>
            </a:extLst>
          </p:cNvPr>
          <p:cNvSpPr txBox="1"/>
          <p:nvPr/>
        </p:nvSpPr>
        <p:spPr>
          <a:xfrm>
            <a:off x="459265" y="2768775"/>
            <a:ext cx="3404488" cy="75093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9E23A8-1C89-53B1-6E75-7531D0077EA0}"/>
              </a:ext>
            </a:extLst>
          </p:cNvPr>
          <p:cNvSpPr txBox="1"/>
          <p:nvPr/>
        </p:nvSpPr>
        <p:spPr>
          <a:xfrm>
            <a:off x="459264" y="3675673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35ECE2-2921-33C5-F940-E3CB226967E8}"/>
              </a:ext>
            </a:extLst>
          </p:cNvPr>
          <p:cNvSpPr txBox="1"/>
          <p:nvPr/>
        </p:nvSpPr>
        <p:spPr>
          <a:xfrm>
            <a:off x="442490" y="4092520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MFNE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C8A93E-FAF0-952C-DCFE-847AABC431D2}"/>
              </a:ext>
            </a:extLst>
          </p:cNvPr>
          <p:cNvSpPr txBox="1"/>
          <p:nvPr/>
        </p:nvSpPr>
        <p:spPr>
          <a:xfrm>
            <a:off x="444303" y="4586106"/>
            <a:ext cx="291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490" y="3235641"/>
            <a:ext cx="572143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是平行四边形，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1" name="yt_shape_11641"/>
          <p:cNvSpPr txBox="1"/>
          <p:nvPr/>
        </p:nvSpPr>
        <p:spPr>
          <a:xfrm>
            <a:off x="540000" y="8367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张大伯承包了一个四边形的池塘，如图，它的四个角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处均有一棵核桃树，张大伯今年养鱼喜获丰收，明年准备把池塘面积扩大一倍，但又不想毁掉这四棵大树，并且扩建后的池塘呈平行四边形形状，张大伯这一设想是否能实现？请帮助他解决一下，并画出草图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45" name="yt_shape_11645"/>
          <p:cNvSpPr txBox="1"/>
          <p:nvPr/>
        </p:nvSpPr>
        <p:spPr>
          <a:xfrm>
            <a:off x="539881" y="48879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42" name="yt_shape_11642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431704" y="2806964"/>
            <a:ext cx="2123677" cy="2105281"/>
            <a:chOff x="0" y="0"/>
            <a:chExt cx="1655064" cy="1640727"/>
          </a:xfrm>
        </p:grpSpPr>
        <p:pic>
          <p:nvPicPr>
            <p:cNvPr id="2" name="yt_image_1164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5064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4" name="yt_shape_11644"/>
            <p:cNvSpPr txBox="1"/>
            <p:nvPr/>
          </p:nvSpPr>
          <p:spPr>
            <a:xfrm>
              <a:off x="294251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1646"/>
          <p:cNvSpPr txBox="1"/>
          <p:nvPr/>
        </p:nvSpPr>
        <p:spPr>
          <a:xfrm>
            <a:off x="637686" y="43019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解：能实现，如图：连接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，分别过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作对角线的平行线，四条平行线所围成的四边形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yt_shape_11648"/>
          <p:cNvSpPr txBox="1"/>
          <p:nvPr/>
        </p:nvSpPr>
        <p:spPr>
          <a:xfrm>
            <a:off x="5068994" y="5413763"/>
            <a:ext cx="1850507" cy="12066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en-US" altLang="zh-CN" sz="6700" b="0" i="0" u="none" spc="12755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9" name="yt_image_11647" title="H_105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3192" y="2931747"/>
            <a:ext cx="2172414" cy="158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404D42D-6C5E-8108-BC5D-A672C192F481}"/>
              </a:ext>
            </a:extLst>
          </p:cNvPr>
          <p:cNvSpPr txBox="1"/>
          <p:nvPr/>
        </p:nvSpPr>
        <p:spPr>
          <a:xfrm>
            <a:off x="519136" y="5319824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解：能实现，如图：连接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，分别过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作对角线的平行线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1749A8-5049-BB0C-9BEA-231B7210DEEA}"/>
              </a:ext>
            </a:extLst>
          </p:cNvPr>
          <p:cNvSpPr txBox="1"/>
          <p:nvPr/>
        </p:nvSpPr>
        <p:spPr>
          <a:xfrm>
            <a:off x="519136" y="5795312"/>
            <a:ext cx="6620550" cy="55134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四条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平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所围成的四边形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50" name="yt_shape_11650"/>
              <p:cNvSpPr txBox="1"/>
              <p:nvPr/>
            </p:nvSpPr>
            <p:spPr>
              <a:xfrm>
                <a:off x="557625" y="1124744"/>
                <a:ext cx="110767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650" name="yt_shape_11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625" y="1124744"/>
                <a:ext cx="11076750" cy="638893"/>
              </a:xfrm>
              <a:prstGeom prst="rect">
                <a:avLst/>
              </a:prstGeom>
              <a:blipFill>
                <a:blip r:embed="rId2"/>
                <a:stretch>
                  <a:fillRect l="-1650" r="-82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55" name="yt_shape_11655"/>
          <p:cNvSpPr txBox="1"/>
          <p:nvPr/>
        </p:nvSpPr>
        <p:spPr>
          <a:xfrm>
            <a:off x="557625" y="36739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52" name="yt_shape_11652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5198" y="2204957"/>
            <a:ext cx="2559177" cy="1656729"/>
            <a:chOff x="0" y="0"/>
            <a:chExt cx="2559177" cy="1656729"/>
          </a:xfrm>
        </p:grpSpPr>
        <p:pic>
          <p:nvPicPr>
            <p:cNvPr id="2" name="yt_image_116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59177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4" name="yt_shape_11654"/>
            <p:cNvSpPr txBox="1"/>
            <p:nvPr/>
          </p:nvSpPr>
          <p:spPr>
            <a:xfrm>
              <a:off x="746307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56" name="yt_shape_11656"/>
          <p:cNvSpPr txBox="1"/>
          <p:nvPr/>
        </p:nvSpPr>
        <p:spPr>
          <a:xfrm>
            <a:off x="522358" y="1770039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B1F52C-D835-6775-B54C-6C3F294F71C1}"/>
              </a:ext>
            </a:extLst>
          </p:cNvPr>
          <p:cNvSpPr txBox="1"/>
          <p:nvPr/>
        </p:nvSpPr>
        <p:spPr>
          <a:xfrm>
            <a:off x="522358" y="2204956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67117B-F37B-A459-C9EC-9CCE38C30D4A}"/>
              </a:ext>
            </a:extLst>
          </p:cNvPr>
          <p:cNvSpPr txBox="1"/>
          <p:nvPr/>
        </p:nvSpPr>
        <p:spPr>
          <a:xfrm>
            <a:off x="522358" y="2680444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72D32C-69ED-684C-DF24-8693FB9005D0}"/>
              </a:ext>
            </a:extLst>
          </p:cNvPr>
          <p:cNvSpPr txBox="1"/>
          <p:nvPr/>
        </p:nvSpPr>
        <p:spPr>
          <a:xfrm>
            <a:off x="522358" y="3155932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A941C07-42EF-9473-F0D1-3B185AB1BF68}"/>
                  </a:ext>
                </a:extLst>
              </p:cNvPr>
              <p:cNvSpPr txBox="1"/>
              <p:nvPr/>
            </p:nvSpPr>
            <p:spPr>
              <a:xfrm>
                <a:off x="522358" y="3631420"/>
                <a:ext cx="1807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A941C07-42EF-9473-F0D1-3B185AB1B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8" y="3631420"/>
                <a:ext cx="1807274" cy="765061"/>
              </a:xfrm>
              <a:prstGeom prst="rect">
                <a:avLst/>
              </a:prstGeom>
              <a:blipFill>
                <a:blip r:embed="rId4"/>
                <a:stretch>
                  <a:fillRect l="-5405" r="-540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66384FE-0B97-149F-4312-25377087F8AE}"/>
                  </a:ext>
                </a:extLst>
              </p:cNvPr>
              <p:cNvSpPr txBox="1"/>
              <p:nvPr/>
            </p:nvSpPr>
            <p:spPr>
              <a:xfrm>
                <a:off x="522358" y="4302869"/>
                <a:ext cx="2305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66384FE-0B97-149F-4312-25377087F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8" y="4302869"/>
                <a:ext cx="2305749" cy="765061"/>
              </a:xfrm>
              <a:prstGeom prst="rect">
                <a:avLst/>
              </a:prstGeom>
              <a:blipFill>
                <a:blip r:embed="rId5"/>
                <a:stretch>
                  <a:fillRect l="-4233" r="-423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98099EF-204C-0425-D4EB-87EA2E9A63EE}"/>
              </a:ext>
            </a:extLst>
          </p:cNvPr>
          <p:cNvSpPr txBox="1"/>
          <p:nvPr/>
        </p:nvSpPr>
        <p:spPr>
          <a:xfrm>
            <a:off x="522358" y="4974318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ECFB9C-BE4B-F332-9C1D-D1D02B536B41}"/>
              </a:ext>
            </a:extLst>
          </p:cNvPr>
          <p:cNvSpPr txBox="1"/>
          <p:nvPr/>
        </p:nvSpPr>
        <p:spPr>
          <a:xfrm>
            <a:off x="522358" y="5449806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1657">
                <a:extLst>
                  <a:ext uri="{FF2B5EF4-FFF2-40B4-BE49-F238E27FC236}">
                    <a16:creationId xmlns:a16="http://schemas.microsoft.com/office/drawing/2014/main" id="{FC9D2214-3A02-07FA-EFAE-C91276DD3FF4}"/>
                  </a:ext>
                </a:extLst>
              </p:cNvPr>
              <p:cNvSpPr txBox="1"/>
              <p:nvPr/>
            </p:nvSpPr>
            <p:spPr>
              <a:xfrm>
                <a:off x="522358" y="5967789"/>
                <a:ext cx="78965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1657">
                <a:extLst>
                  <a:ext uri="{FF2B5EF4-FFF2-40B4-BE49-F238E27FC236}">
                    <a16:creationId xmlns:a16="http://schemas.microsoft.com/office/drawing/2014/main" id="{FC9D2214-3A02-07FA-EFAE-C91276DD3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8" y="5967789"/>
                <a:ext cx="7896521" cy="465577"/>
              </a:xfrm>
              <a:prstGeom prst="rect">
                <a:avLst/>
              </a:prstGeom>
              <a:blipFill>
                <a:blip r:embed="rId6"/>
                <a:stretch>
                  <a:fillRect l="-2394" t="-5263" r="-146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8A8BBF1-B79F-F45E-EB4B-2B4A8844431E}"/>
                  </a:ext>
                </a:extLst>
              </p:cNvPr>
              <p:cNvSpPr txBox="1"/>
              <p:nvPr/>
            </p:nvSpPr>
            <p:spPr>
              <a:xfrm>
                <a:off x="7258597" y="5840033"/>
                <a:ext cx="10215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8A8BBF1-B79F-F45E-EB4B-2B4A884443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8597" y="5840033"/>
                <a:ext cx="1021589" cy="6139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000" y="13358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5" name="yt_shape_11665"/>
          <p:cNvSpPr txBox="1"/>
          <p:nvPr/>
        </p:nvSpPr>
        <p:spPr>
          <a:xfrm>
            <a:off x="539881" y="41312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2" name="yt_shape_11662" title="H_128.594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4243" y="2253991"/>
            <a:ext cx="2677756" cy="2057020"/>
            <a:chOff x="0" y="0"/>
            <a:chExt cx="2125980" cy="1633152"/>
          </a:xfrm>
        </p:grpSpPr>
        <p:pic>
          <p:nvPicPr>
            <p:cNvPr id="2" name="yt_image_11662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5980" cy="123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4" name="yt_shape_11664"/>
            <p:cNvSpPr txBox="1"/>
            <p:nvPr/>
          </p:nvSpPr>
          <p:spPr>
            <a:xfrm>
              <a:off x="529709" y="12731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66" name="yt_shape_11666"/>
          <p:cNvSpPr txBox="1"/>
          <p:nvPr/>
        </p:nvSpPr>
        <p:spPr>
          <a:xfrm>
            <a:off x="539881" y="2256081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AE918F-CF0E-5AC7-4F0C-A0962ED3EBB9}"/>
              </a:ext>
            </a:extLst>
          </p:cNvPr>
          <p:cNvSpPr txBox="1"/>
          <p:nvPr/>
        </p:nvSpPr>
        <p:spPr>
          <a:xfrm>
            <a:off x="539881" y="2711320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4090EB-C1A5-3651-6B3A-1B1BEE5E3A9F}"/>
              </a:ext>
            </a:extLst>
          </p:cNvPr>
          <p:cNvSpPr txBox="1"/>
          <p:nvPr/>
        </p:nvSpPr>
        <p:spPr>
          <a:xfrm>
            <a:off x="539881" y="3186808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9B8002-452A-53CE-6F21-D7CFDF9358F2}"/>
              </a:ext>
            </a:extLst>
          </p:cNvPr>
          <p:cNvSpPr txBox="1"/>
          <p:nvPr/>
        </p:nvSpPr>
        <p:spPr>
          <a:xfrm>
            <a:off x="539881" y="366229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4E2326-708A-A750-7D5F-2AC46915CE3B}"/>
              </a:ext>
            </a:extLst>
          </p:cNvPr>
          <p:cNvSpPr txBox="1"/>
          <p:nvPr/>
        </p:nvSpPr>
        <p:spPr>
          <a:xfrm>
            <a:off x="539881" y="4137784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AB51AB-971F-C139-290C-5FC97A9D65C5}"/>
              </a:ext>
            </a:extLst>
          </p:cNvPr>
          <p:cNvSpPr txBox="1"/>
          <p:nvPr/>
        </p:nvSpPr>
        <p:spPr>
          <a:xfrm>
            <a:off x="539881" y="4613272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8E8847-2ADC-B507-E730-FB508FE828E4}"/>
              </a:ext>
            </a:extLst>
          </p:cNvPr>
          <p:cNvSpPr txBox="1"/>
          <p:nvPr/>
        </p:nvSpPr>
        <p:spPr>
          <a:xfrm>
            <a:off x="539881" y="508876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667">
            <a:extLst>
              <a:ext uri="{FF2B5EF4-FFF2-40B4-BE49-F238E27FC236}">
                <a16:creationId xmlns:a16="http://schemas.microsoft.com/office/drawing/2014/main" id="{13CE37BA-6E53-7EF9-A74E-87DD550ABA78}"/>
              </a:ext>
            </a:extLst>
          </p:cNvPr>
          <p:cNvSpPr txBox="1"/>
          <p:nvPr/>
        </p:nvSpPr>
        <p:spPr>
          <a:xfrm>
            <a:off x="407368" y="1233615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grpSp>
        <p:nvGrpSpPr>
          <p:cNvPr id="9" name="yt_shape_11662" title="H_128.594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1969265"/>
            <a:ext cx="2677756" cy="2057020"/>
            <a:chOff x="0" y="0"/>
            <a:chExt cx="2125980" cy="1633152"/>
          </a:xfrm>
        </p:grpSpPr>
        <p:pic>
          <p:nvPicPr>
            <p:cNvPr id="10" name="yt_image_11662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5980" cy="123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664"/>
            <p:cNvSpPr txBox="1"/>
            <p:nvPr/>
          </p:nvSpPr>
          <p:spPr>
            <a:xfrm>
              <a:off x="529709" y="12731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669"/>
              <p:cNvSpPr txBox="1"/>
              <p:nvPr/>
            </p:nvSpPr>
            <p:spPr>
              <a:xfrm>
                <a:off x="407368" y="1714564"/>
                <a:ext cx="5988819" cy="3084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16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714564"/>
                <a:ext cx="5988819" cy="3084819"/>
              </a:xfrm>
              <a:prstGeom prst="rect">
                <a:avLst/>
              </a:prstGeom>
              <a:blipFill>
                <a:blip r:embed="rId3"/>
                <a:stretch>
                  <a:fillRect l="-3157" t="-1581" r="-2444" b="-2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1672"/>
          <p:cNvSpPr txBox="1"/>
          <p:nvPr/>
        </p:nvSpPr>
        <p:spPr>
          <a:xfrm>
            <a:off x="4768501" y="5002535"/>
            <a:ext cx="1994072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3437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4" name="yt_image_116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8769" y="4365104"/>
            <a:ext cx="2188842" cy="186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F210966-1064-0508-51A9-904FADF8AE7C}"/>
              </a:ext>
            </a:extLst>
          </p:cNvPr>
          <p:cNvSpPr txBox="1"/>
          <p:nvPr/>
        </p:nvSpPr>
        <p:spPr>
          <a:xfrm>
            <a:off x="317357" y="1667758"/>
            <a:ext cx="611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C940462-33FA-42E9-6E76-E7E83739983A}"/>
              </a:ext>
            </a:extLst>
          </p:cNvPr>
          <p:cNvSpPr txBox="1"/>
          <p:nvPr/>
        </p:nvSpPr>
        <p:spPr>
          <a:xfrm>
            <a:off x="317357" y="2143246"/>
            <a:ext cx="42889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945693F-6F90-40AE-BC22-9C3B9288F066}"/>
              </a:ext>
            </a:extLst>
          </p:cNvPr>
          <p:cNvSpPr txBox="1"/>
          <p:nvPr/>
        </p:nvSpPr>
        <p:spPr>
          <a:xfrm>
            <a:off x="317357" y="2618734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452E45-69C8-FE7A-1FCD-CA94F3304455}"/>
              </a:ext>
            </a:extLst>
          </p:cNvPr>
          <p:cNvSpPr txBox="1"/>
          <p:nvPr/>
        </p:nvSpPr>
        <p:spPr>
          <a:xfrm>
            <a:off x="317357" y="3094222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333542D-5EE5-E2DC-8EEA-558B99020B2F}"/>
                  </a:ext>
                </a:extLst>
              </p:cNvPr>
              <p:cNvSpPr txBox="1"/>
              <p:nvPr/>
            </p:nvSpPr>
            <p:spPr>
              <a:xfrm>
                <a:off x="317357" y="3569710"/>
                <a:ext cx="32250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333542D-5EE5-E2DC-8EEA-558B99020B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569710"/>
                <a:ext cx="3225039" cy="613931"/>
              </a:xfrm>
              <a:prstGeom prst="rect">
                <a:avLst/>
              </a:prstGeom>
              <a:blipFill>
                <a:blip r:embed="rId5"/>
                <a:stretch>
                  <a:fillRect l="-2836" r="-3025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D51F32E-3325-D54E-3E4B-5E1C157D7F88}"/>
                  </a:ext>
                </a:extLst>
              </p:cNvPr>
              <p:cNvSpPr txBox="1"/>
              <p:nvPr/>
            </p:nvSpPr>
            <p:spPr>
              <a:xfrm>
                <a:off x="317357" y="4090029"/>
                <a:ext cx="489521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D51F32E-3325-D54E-3E4B-5E1C157D7F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4090029"/>
                <a:ext cx="4895215" cy="726326"/>
              </a:xfrm>
              <a:prstGeom prst="rect">
                <a:avLst/>
              </a:prstGeom>
              <a:blipFill>
                <a:blip r:embed="rId6"/>
                <a:stretch>
                  <a:fillRect l="-1868" r="-174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12740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78" name="yt_shape_11678"/>
          <p:cNvSpPr txBox="1"/>
          <p:nvPr/>
        </p:nvSpPr>
        <p:spPr>
          <a:xfrm>
            <a:off x="539881" y="40004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75" name="yt_shape_11675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201" y="2354157"/>
            <a:ext cx="2230768" cy="1826876"/>
            <a:chOff x="0" y="0"/>
            <a:chExt cx="1909953" cy="1564146"/>
          </a:xfrm>
        </p:grpSpPr>
        <p:pic>
          <p:nvPicPr>
            <p:cNvPr id="2" name="yt_image_1167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953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7" name="yt_shape_11677"/>
            <p:cNvSpPr txBox="1"/>
            <p:nvPr/>
          </p:nvSpPr>
          <p:spPr>
            <a:xfrm>
              <a:off x="421695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79" name="yt_shape_11679"/>
          <p:cNvSpPr txBox="1"/>
          <p:nvPr/>
        </p:nvSpPr>
        <p:spPr>
          <a:xfrm>
            <a:off x="263352" y="2182688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9767F6-7BAE-9DCD-325D-CA5B4DF7B2CC}"/>
              </a:ext>
            </a:extLst>
          </p:cNvPr>
          <p:cNvSpPr txBox="1"/>
          <p:nvPr/>
        </p:nvSpPr>
        <p:spPr>
          <a:xfrm>
            <a:off x="263352" y="2671103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3E578B-FE45-863B-B42E-D0BDAD99673B}"/>
              </a:ext>
            </a:extLst>
          </p:cNvPr>
          <p:cNvSpPr txBox="1"/>
          <p:nvPr/>
        </p:nvSpPr>
        <p:spPr>
          <a:xfrm>
            <a:off x="263352" y="3146591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228C65-730E-8471-B896-023F9FFF2170}"/>
              </a:ext>
            </a:extLst>
          </p:cNvPr>
          <p:cNvSpPr txBox="1"/>
          <p:nvPr/>
        </p:nvSpPr>
        <p:spPr>
          <a:xfrm>
            <a:off x="263352" y="3622079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EB821B-8315-E9B7-EF6D-FD8AC104043B}"/>
              </a:ext>
            </a:extLst>
          </p:cNvPr>
          <p:cNvSpPr txBox="1"/>
          <p:nvPr/>
        </p:nvSpPr>
        <p:spPr>
          <a:xfrm>
            <a:off x="263352" y="4097567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9C9129-0738-114F-ABA9-FD1831B67B1A}"/>
              </a:ext>
            </a:extLst>
          </p:cNvPr>
          <p:cNvSpPr txBox="1"/>
          <p:nvPr/>
        </p:nvSpPr>
        <p:spPr>
          <a:xfrm>
            <a:off x="263352" y="4573055"/>
            <a:ext cx="472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B82EEA-FC51-7B7B-DA58-692AAAF208CB}"/>
              </a:ext>
            </a:extLst>
          </p:cNvPr>
          <p:cNvSpPr txBox="1"/>
          <p:nvPr/>
        </p:nvSpPr>
        <p:spPr>
          <a:xfrm>
            <a:off x="263352" y="5048543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680">
            <a:extLst>
              <a:ext uri="{FF2B5EF4-FFF2-40B4-BE49-F238E27FC236}">
                <a16:creationId xmlns:a16="http://schemas.microsoft.com/office/drawing/2014/main" id="{7EA157C6-FC33-CE24-1565-BFFAA205AECF}"/>
              </a:ext>
            </a:extLst>
          </p:cNvPr>
          <p:cNvSpPr txBox="1"/>
          <p:nvPr/>
        </p:nvSpPr>
        <p:spPr>
          <a:xfrm>
            <a:off x="479376" y="1083023"/>
            <a:ext cx="10313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grpSp>
        <p:nvGrpSpPr>
          <p:cNvPr id="9" name="yt_shape_11675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201" y="2168767"/>
            <a:ext cx="2230768" cy="1826876"/>
            <a:chOff x="0" y="0"/>
            <a:chExt cx="1909953" cy="1564146"/>
          </a:xfrm>
        </p:grpSpPr>
        <p:pic>
          <p:nvPicPr>
            <p:cNvPr id="10" name="yt_image_1167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953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677"/>
            <p:cNvSpPr txBox="1"/>
            <p:nvPr/>
          </p:nvSpPr>
          <p:spPr>
            <a:xfrm>
              <a:off x="421695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yt_shape_11682"/>
          <p:cNvSpPr txBox="1"/>
          <p:nvPr/>
        </p:nvSpPr>
        <p:spPr>
          <a:xfrm>
            <a:off x="479376" y="1511538"/>
            <a:ext cx="6254917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2A2F59C-BC1A-ABDD-0768-6A046217CEBE}"/>
              </a:ext>
            </a:extLst>
          </p:cNvPr>
          <p:cNvSpPr txBox="1"/>
          <p:nvPr/>
        </p:nvSpPr>
        <p:spPr>
          <a:xfrm>
            <a:off x="389365" y="1464732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68D8BC-D00A-EA23-A65E-BEBBCD646098}"/>
              </a:ext>
            </a:extLst>
          </p:cNvPr>
          <p:cNvSpPr txBox="1"/>
          <p:nvPr/>
        </p:nvSpPr>
        <p:spPr>
          <a:xfrm>
            <a:off x="389365" y="1940220"/>
            <a:ext cx="2585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AC989E-F57A-8A83-FBF2-4F535BD826FF}"/>
              </a:ext>
            </a:extLst>
          </p:cNvPr>
          <p:cNvSpPr txBox="1"/>
          <p:nvPr/>
        </p:nvSpPr>
        <p:spPr>
          <a:xfrm>
            <a:off x="389365" y="2415708"/>
            <a:ext cx="265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4DD9EC-3FB9-3197-5100-FD8AAF8E67C8}"/>
              </a:ext>
            </a:extLst>
          </p:cNvPr>
          <p:cNvSpPr txBox="1"/>
          <p:nvPr/>
        </p:nvSpPr>
        <p:spPr>
          <a:xfrm>
            <a:off x="389365" y="2891196"/>
            <a:ext cx="2585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31B5FB-A732-1941-46A7-B71205392326}"/>
              </a:ext>
            </a:extLst>
          </p:cNvPr>
          <p:cNvSpPr txBox="1"/>
          <p:nvPr/>
        </p:nvSpPr>
        <p:spPr>
          <a:xfrm>
            <a:off x="389365" y="3366684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BF093C-9837-D2BD-B9BC-CB8DA02E9589}"/>
              </a:ext>
            </a:extLst>
          </p:cNvPr>
          <p:cNvSpPr txBox="1"/>
          <p:nvPr/>
        </p:nvSpPr>
        <p:spPr>
          <a:xfrm>
            <a:off x="389365" y="3842172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05BA966-2593-6B78-AD18-90E6C0B3449F}"/>
              </a:ext>
            </a:extLst>
          </p:cNvPr>
          <p:cNvSpPr txBox="1"/>
          <p:nvPr/>
        </p:nvSpPr>
        <p:spPr>
          <a:xfrm>
            <a:off x="389365" y="4317660"/>
            <a:ext cx="289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7BC3218-A3E7-F7C7-B0C2-E3D4DFCDDA69}"/>
              </a:ext>
            </a:extLst>
          </p:cNvPr>
          <p:cNvSpPr txBox="1"/>
          <p:nvPr/>
        </p:nvSpPr>
        <p:spPr>
          <a:xfrm>
            <a:off x="389365" y="4793148"/>
            <a:ext cx="519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CE8D6AF-3334-4C4F-B737-DA2C81F1EA61}"/>
              </a:ext>
            </a:extLst>
          </p:cNvPr>
          <p:cNvSpPr txBox="1"/>
          <p:nvPr/>
        </p:nvSpPr>
        <p:spPr>
          <a:xfrm>
            <a:off x="389365" y="5268636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7939538-1DF2-2167-EB7A-2E0284874287}"/>
              </a:ext>
            </a:extLst>
          </p:cNvPr>
          <p:cNvSpPr txBox="1"/>
          <p:nvPr/>
        </p:nvSpPr>
        <p:spPr>
          <a:xfrm>
            <a:off x="389365" y="5744125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58C5B0-0126-7315-15A0-82A3F1431B5E}"/>
              </a:ext>
            </a:extLst>
          </p:cNvPr>
          <p:cNvSpPr txBox="1"/>
          <p:nvPr/>
        </p:nvSpPr>
        <p:spPr>
          <a:xfrm>
            <a:off x="389365" y="6219612"/>
            <a:ext cx="6374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1701</Words>
  <Application>Microsoft Office PowerPoint</Application>
  <PresentationFormat>宽屏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43</cp:revision>
  <dcterms:created xsi:type="dcterms:W3CDTF">2023-05-05T05:33:04Z</dcterms:created>
  <dcterms:modified xsi:type="dcterms:W3CDTF">2023-11-01T14:05:32Z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