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6" r:id="rId6"/>
    <p:sldId id="384" r:id="rId7"/>
    <p:sldId id="382" r:id="rId8"/>
    <p:sldId id="381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23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3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14.png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52725" y="2724150"/>
            <a:ext cx="6686550" cy="1409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84345"/>
            <a:ext cx="10800000" cy="2793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91102" y="2801046"/>
            <a:ext cx="590476" cy="390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71" r="26661"/>
          <a:stretch>
            <a:fillRect/>
          </a:stretch>
        </p:blipFill>
        <p:spPr>
          <a:xfrm>
            <a:off x="3575685" y="2780665"/>
            <a:ext cx="3528060" cy="390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3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45"/>
          <a:stretch>
            <a:fillRect/>
          </a:stretch>
        </p:blipFill>
        <p:spPr>
          <a:xfrm>
            <a:off x="720090" y="972185"/>
            <a:ext cx="739212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9980" y="1309940"/>
            <a:ext cx="4247829" cy="330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0245" y="1940560"/>
            <a:ext cx="3785235" cy="382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19825" y="2564780"/>
            <a:ext cx="4412939" cy="300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9980" y="3810696"/>
            <a:ext cx="1853734" cy="262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90245" y="4373880"/>
            <a:ext cx="2997200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35" y="5012055"/>
            <a:ext cx="7045960" cy="307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9980" y="5628062"/>
            <a:ext cx="4007669" cy="300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90245" y="6243955"/>
            <a:ext cx="2774950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43890" y="3140710"/>
            <a:ext cx="4627880" cy="39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2" grpId="0" bldLvl="0" animBg="1"/>
      <p:bldP spid="14" grpId="0" animBg="1"/>
      <p:bldP spid="15" grpId="0" bldLvl="0" animBg="1"/>
      <p:bldP spid="19" grpId="0" bldLvl="0" animBg="1"/>
      <p:bldP spid="21" grpId="0" animBg="1"/>
      <p:bldP spid="23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3"/>
          <a:stretch>
            <a:fillRect/>
          </a:stretch>
        </p:blipFill>
        <p:spPr>
          <a:xfrm>
            <a:off x="720090" y="972185"/>
            <a:ext cx="818460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1120" y="3131820"/>
            <a:ext cx="4685030" cy="30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01445" y="3745865"/>
            <a:ext cx="4140200" cy="31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48421" y="4352210"/>
            <a:ext cx="4224808" cy="341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401420" y="5026736"/>
            <a:ext cx="3278390" cy="272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401420" y="5610315"/>
            <a:ext cx="4239950" cy="310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401445" y="6239510"/>
            <a:ext cx="3740150" cy="30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animBg="1"/>
      <p:bldP spid="15" grpId="0" animBg="1"/>
      <p:bldP spid="16" grpId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720090" y="972185"/>
            <a:ext cx="8472260" cy="224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15060"/>
            <a:ext cx="8315960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1906820"/>
            <a:ext cx="5123809" cy="381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727172"/>
            <a:ext cx="2314285" cy="333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0"/>
          <a:stretch>
            <a:fillRect/>
          </a:stretch>
        </p:blipFill>
        <p:spPr>
          <a:xfrm>
            <a:off x="623570" y="681990"/>
            <a:ext cx="976829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02715" y="5779770"/>
            <a:ext cx="5571490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3300095"/>
            <a:ext cx="2994660" cy="308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1"/>
          <a:stretch>
            <a:fillRect/>
          </a:stretch>
        </p:blipFill>
        <p:spPr>
          <a:xfrm>
            <a:off x="720090" y="972185"/>
            <a:ext cx="9120595" cy="461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95819"/>
            <a:ext cx="6828571" cy="380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886585"/>
            <a:ext cx="4177030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2965" y="2696210"/>
            <a:ext cx="9063990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62965" y="3496310"/>
            <a:ext cx="3218815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834390" y="4295775"/>
            <a:ext cx="5525770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62965" y="5105400"/>
            <a:ext cx="6759575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81780" y="3429000"/>
            <a:ext cx="2835910" cy="65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5" grpId="0" bldLvl="0" animBg="1"/>
      <p:bldP spid="20" grpId="0" bldLvl="0" animBg="1"/>
      <p:bldP spid="23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9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9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81735"/>
            <a:ext cx="5935980" cy="1192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715260"/>
            <a:ext cx="3778250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486785"/>
            <a:ext cx="5315585" cy="1221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805714" y="5058096"/>
            <a:ext cx="2333333" cy="342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5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72210"/>
            <a:ext cx="5563235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21970" y="1934845"/>
            <a:ext cx="2717800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2697480"/>
            <a:ext cx="2811145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3451225"/>
            <a:ext cx="6217285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4270965"/>
            <a:ext cx="3342857" cy="352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90" y="4977765"/>
            <a:ext cx="769747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575685" y="2640965"/>
            <a:ext cx="2717800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  <p:bldP spid="17" grpId="0" bldLvl="0" animBg="1"/>
      <p:bldP spid="20" grpId="0" animBg="1"/>
      <p:bldP spid="2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621030" y="755650"/>
            <a:ext cx="10272485" cy="3114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20940" y="2565001"/>
            <a:ext cx="419047" cy="380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5"/>
          <a:stretch>
            <a:fillRect/>
          </a:stretch>
        </p:blipFill>
        <p:spPr>
          <a:xfrm>
            <a:off x="4916805" y="3644900"/>
            <a:ext cx="2359025" cy="307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92600"/>
            <a:ext cx="95115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404495"/>
            <a:ext cx="8659495" cy="6322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auto">
          <a:xfrm>
            <a:off x="551180" y="3789045"/>
            <a:ext cx="5207000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551180" y="4364990"/>
            <a:ext cx="5207000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auto">
          <a:xfrm>
            <a:off x="407670" y="5013325"/>
            <a:ext cx="5207000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auto">
          <a:xfrm>
            <a:off x="678180" y="5589270"/>
            <a:ext cx="5207000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auto">
          <a:xfrm>
            <a:off x="407670" y="6231890"/>
            <a:ext cx="5207000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5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67715" y="1137920"/>
            <a:ext cx="5426710" cy="4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1943735"/>
            <a:ext cx="5512435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2686685"/>
            <a:ext cx="9068435" cy="1177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90" y="4219575"/>
            <a:ext cx="6734175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1990" y="4981575"/>
            <a:ext cx="9110345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16585" y="5800725"/>
            <a:ext cx="489394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4" grpId="0" bldLvl="0" animBg="1"/>
      <p:bldP spid="21" grpId="0" bldLvl="0" animBg="1"/>
      <p:bldP spid="25" grpId="0" bldLvl="0" animBg="1"/>
      <p:bldP spid="3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4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229352"/>
            <a:ext cx="6047619" cy="400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001520"/>
            <a:ext cx="4532630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51180" y="2564765"/>
            <a:ext cx="5235575" cy="61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07670" y="3408045"/>
            <a:ext cx="8910955" cy="57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4220845"/>
            <a:ext cx="8910955" cy="57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7" grpId="0" bldLvl="0" animBg="1"/>
      <p:bldP spid="22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r="36889"/>
          <a:stretch>
            <a:fillRect/>
          </a:stretch>
        </p:blipFill>
        <p:spPr>
          <a:xfrm>
            <a:off x="4295775" y="2996565"/>
            <a:ext cx="2711450" cy="3512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4" b="59174"/>
          <a:stretch>
            <a:fillRect/>
          </a:stretch>
        </p:blipFill>
        <p:spPr>
          <a:xfrm>
            <a:off x="720090" y="972185"/>
            <a:ext cx="10056495" cy="238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618980" y="2047240"/>
            <a:ext cx="368300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99" r="5810"/>
          <a:stretch>
            <a:fillRect/>
          </a:stretch>
        </p:blipFill>
        <p:spPr>
          <a:xfrm>
            <a:off x="767715" y="620395"/>
            <a:ext cx="9984740" cy="337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638850" y="2527733"/>
            <a:ext cx="355221" cy="38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2"/>
          <a:stretch>
            <a:fillRect/>
          </a:stretch>
        </p:blipFill>
        <p:spPr>
          <a:xfrm>
            <a:off x="4439920" y="3789045"/>
            <a:ext cx="2828925" cy="265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8"/>
          <a:stretch>
            <a:fillRect/>
          </a:stretch>
        </p:blipFill>
        <p:spPr>
          <a:xfrm>
            <a:off x="720090" y="972185"/>
            <a:ext cx="782456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15522" y="2471773"/>
            <a:ext cx="253511" cy="289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15522" y="5688679"/>
            <a:ext cx="253511" cy="282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r="24216"/>
          <a:stretch>
            <a:fillRect/>
          </a:stretch>
        </p:blipFill>
        <p:spPr>
          <a:xfrm>
            <a:off x="8616315" y="836295"/>
            <a:ext cx="3176905" cy="307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832215" y="3932555"/>
            <a:ext cx="2762250" cy="264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180830" cy="3870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65820" y="3357245"/>
            <a:ext cx="484505" cy="717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80" r="25553"/>
          <a:stretch>
            <a:fillRect/>
          </a:stretch>
        </p:blipFill>
        <p:spPr>
          <a:xfrm>
            <a:off x="9552305" y="1865630"/>
            <a:ext cx="2313940" cy="312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05714" y="3155948"/>
            <a:ext cx="1142857" cy="371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15238" y="4052416"/>
            <a:ext cx="761904" cy="371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77142" y="4004731"/>
            <a:ext cx="1695238" cy="44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4"/>
          <a:stretch>
            <a:fillRect/>
          </a:stretch>
        </p:blipFill>
        <p:spPr>
          <a:xfrm>
            <a:off x="8256270" y="3644900"/>
            <a:ext cx="2115185" cy="304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85"/>
          <a:stretch>
            <a:fillRect/>
          </a:stretch>
        </p:blipFill>
        <p:spPr>
          <a:xfrm>
            <a:off x="720090" y="972185"/>
            <a:ext cx="10800080" cy="28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2380" y="3156071"/>
            <a:ext cx="990476" cy="381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7" r="18221"/>
          <a:stretch>
            <a:fillRect/>
          </a:stretch>
        </p:blipFill>
        <p:spPr>
          <a:xfrm>
            <a:off x="3935730" y="3212465"/>
            <a:ext cx="3832860" cy="354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35"/>
          <a:stretch>
            <a:fillRect/>
          </a:stretch>
        </p:blipFill>
        <p:spPr>
          <a:xfrm>
            <a:off x="4584065" y="2420620"/>
            <a:ext cx="2879815" cy="390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26"/>
          <a:stretch>
            <a:fillRect/>
          </a:stretch>
        </p:blipFill>
        <p:spPr>
          <a:xfrm>
            <a:off x="839470" y="980625"/>
            <a:ext cx="10800080" cy="256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915570" y="2854726"/>
            <a:ext cx="761904" cy="438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2023-10-31T08:32:12Z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