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85950" y="3086100"/>
            <a:ext cx="84201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2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150" y="1112520"/>
            <a:ext cx="4354830" cy="93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7335" y="2308263"/>
            <a:ext cx="3163733" cy="26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7335" y="2892000"/>
            <a:ext cx="3508229" cy="26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2150" y="3447415"/>
            <a:ext cx="382206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92150" y="4059555"/>
            <a:ext cx="3580765" cy="144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97335" y="5796615"/>
            <a:ext cx="3754297" cy="28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97335" y="6415516"/>
            <a:ext cx="1673263" cy="26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5" grpId="0" animBg="1"/>
      <p:bldP spid="16" grpId="0" bldLvl="0" animBg="1"/>
      <p:bldP spid="18" grpId="0" bldLvl="0" animBg="1"/>
      <p:bldP spid="22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00710" y="1106170"/>
            <a:ext cx="950023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000250"/>
            <a:ext cx="548195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2860040"/>
            <a:ext cx="533400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3718080"/>
            <a:ext cx="3095238" cy="35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429760"/>
            <a:ext cx="866267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990" y="5397500"/>
            <a:ext cx="938276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35730" y="3546475"/>
            <a:ext cx="487997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21" grpId="0" animBg="1"/>
      <p:bldP spid="23" grpId="0" bldLvl="0" animBg="1"/>
      <p:bldP spid="2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124585"/>
            <a:ext cx="59645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407670" y="1917065"/>
            <a:ext cx="59645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454025" y="2752090"/>
            <a:ext cx="59645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720090" y="3644900"/>
            <a:ext cx="59645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551180" y="4437380"/>
            <a:ext cx="59645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auto">
          <a:xfrm>
            <a:off x="720090" y="5229225"/>
            <a:ext cx="59645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8"/>
            </p:custDataLst>
          </p:nvPr>
        </p:nvSpPr>
        <p:spPr bwMode="auto">
          <a:xfrm>
            <a:off x="695325" y="6021070"/>
            <a:ext cx="719264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8691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9"/>
          <a:stretch>
            <a:fillRect/>
          </a:stretch>
        </p:blipFill>
        <p:spPr>
          <a:xfrm>
            <a:off x="720090" y="972185"/>
            <a:ext cx="93364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697" y="2180328"/>
            <a:ext cx="4220145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5140" y="2997200"/>
            <a:ext cx="5040630" cy="1377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4580890"/>
            <a:ext cx="5389245" cy="142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263525" y="6165215"/>
            <a:ext cx="517017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1988820"/>
            <a:ext cx="5238750" cy="479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bldLvl="0" animBg="1"/>
      <p:bldP spid="2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67715" y="1124585"/>
            <a:ext cx="436181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1772920"/>
            <a:ext cx="646176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551180" y="2708910"/>
            <a:ext cx="646176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407670" y="3589020"/>
            <a:ext cx="646176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0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975" y="1112520"/>
            <a:ext cx="4806315" cy="10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8975" y="2425700"/>
            <a:ext cx="4743450" cy="1156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8975" y="3730625"/>
            <a:ext cx="4016375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8975" y="4395470"/>
            <a:ext cx="3600450" cy="163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05948" y="6349042"/>
            <a:ext cx="4281798" cy="32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20" grpId="0" bldLvl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1196975"/>
            <a:ext cx="64617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551180" y="1940560"/>
            <a:ext cx="64617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407670" y="2708910"/>
            <a:ext cx="64617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479425" y="3500755"/>
            <a:ext cx="64617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678180" y="4149090"/>
            <a:ext cx="938022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767715" y="5013325"/>
            <a:ext cx="64617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551180" y="5988685"/>
            <a:ext cx="64617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