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24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  <p:sldId id="348" r:id="rId28"/>
    <p:sldId id="349" r:id="rId29"/>
    <p:sldId id="350" r:id="rId30"/>
    <p:sldId id="351" r:id="rId31"/>
    <p:sldId id="352" r:id="rId32"/>
    <p:sldId id="353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8525" y="3079750"/>
            <a:ext cx="5314950" cy="698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6875" y="1143000"/>
            <a:ext cx="8858250" cy="457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61455" y="1678940"/>
            <a:ext cx="581660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44365" y="2844165"/>
            <a:ext cx="4806950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97950" y="4618355"/>
            <a:ext cx="870585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3685" y="788670"/>
            <a:ext cx="8693150" cy="231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685" y="3352800"/>
            <a:ext cx="8915400" cy="3289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49595" y="4359275"/>
            <a:ext cx="771525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06290" y="6141085"/>
            <a:ext cx="589915" cy="436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0" y="802640"/>
            <a:ext cx="8991600" cy="398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1825" y="4937760"/>
            <a:ext cx="8388350" cy="165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25900" y="2447925"/>
            <a:ext cx="991235" cy="459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23845" y="6088380"/>
            <a:ext cx="1324610" cy="459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5195" y="6101715"/>
            <a:ext cx="3079750" cy="450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5750" y="5971540"/>
            <a:ext cx="1962150" cy="711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3050" y="755650"/>
            <a:ext cx="8877300" cy="9461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8300" y="1746885"/>
            <a:ext cx="8915400" cy="40068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62375" y="5287010"/>
            <a:ext cx="4438650" cy="6159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179955" y="2946400"/>
            <a:ext cx="5508625" cy="2339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83435" y="5286375"/>
            <a:ext cx="6254115" cy="1456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3" grpId="0" bldLvl="0" animBg="1"/>
      <p:bldP spid="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8285" y="798830"/>
            <a:ext cx="8972550" cy="425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7075" y="5178425"/>
            <a:ext cx="3308350" cy="323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5425" y="5178425"/>
            <a:ext cx="2514600" cy="342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7075" y="5716905"/>
            <a:ext cx="2514600" cy="342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63750" y="6309360"/>
            <a:ext cx="2870200" cy="355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33950" y="6309360"/>
            <a:ext cx="1568450" cy="3365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997075" y="2470785"/>
            <a:ext cx="5822315" cy="4194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8775" y="2025650"/>
            <a:ext cx="8934450" cy="28067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1825" y="974725"/>
            <a:ext cx="8388350" cy="4908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08115" y="1785620"/>
            <a:ext cx="581660" cy="414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88985" y="2425700"/>
            <a:ext cx="672465" cy="414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08115" y="2966720"/>
            <a:ext cx="672465" cy="414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88985" y="3606165"/>
            <a:ext cx="672465" cy="414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08115" y="4192905"/>
            <a:ext cx="672465" cy="414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88985" y="4192905"/>
            <a:ext cx="672465" cy="414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836930"/>
            <a:ext cx="8540750" cy="541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39595" y="3103245"/>
            <a:ext cx="4137660" cy="1022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1405" y="3103245"/>
            <a:ext cx="4210050" cy="304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75460" y="4271010"/>
            <a:ext cx="4201795" cy="1982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8300" y="1765300"/>
            <a:ext cx="8915400" cy="33274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836930"/>
            <a:ext cx="8483600" cy="5511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460" y="836930"/>
            <a:ext cx="5194935" cy="998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75460" y="1923415"/>
            <a:ext cx="5194935" cy="3528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39595" y="5629910"/>
            <a:ext cx="7359015" cy="718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6830" y="1645920"/>
            <a:ext cx="8877300" cy="977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8795" y="2691765"/>
            <a:ext cx="8858250" cy="165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27895" y="2691765"/>
            <a:ext cx="58166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6875" y="833755"/>
            <a:ext cx="8858250" cy="2768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9315" y="3755390"/>
            <a:ext cx="8445500" cy="201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9315" y="3709670"/>
            <a:ext cx="4503420" cy="469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9315" y="4286885"/>
            <a:ext cx="5553710" cy="1497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2265" y="3710305"/>
            <a:ext cx="2622550" cy="1962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3065" y="1032510"/>
            <a:ext cx="4159250" cy="4686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90980" y="1032510"/>
            <a:ext cx="4503420" cy="4771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6865" y="792480"/>
            <a:ext cx="8896350" cy="3460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2645" y="4169410"/>
            <a:ext cx="5194300" cy="1581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215" y="3822700"/>
            <a:ext cx="2584450" cy="2578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14220" y="4253865"/>
            <a:ext cx="5416550" cy="172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2890" y="651510"/>
            <a:ext cx="6102350" cy="6076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98930" y="651510"/>
            <a:ext cx="6139815" cy="6076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836930"/>
            <a:ext cx="8915400" cy="56451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836930"/>
            <a:ext cx="8502650" cy="5645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460" y="2552065"/>
            <a:ext cx="4624070" cy="345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41195" y="6093460"/>
            <a:ext cx="7442835" cy="469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705" y="1484630"/>
            <a:ext cx="6369050" cy="3086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5125" y="1483995"/>
            <a:ext cx="6658610" cy="3174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8300" y="1190625"/>
            <a:ext cx="8915400" cy="447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66685" y="2795905"/>
            <a:ext cx="1617980" cy="500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90645" y="3374390"/>
            <a:ext cx="1617980" cy="500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0" y="1463675"/>
            <a:ext cx="8369300" cy="393065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705" y="764540"/>
            <a:ext cx="4533900" cy="5778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05280" y="861695"/>
            <a:ext cx="4601845" cy="5769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6385" y="862965"/>
            <a:ext cx="8972550" cy="561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75495" y="3187700"/>
            <a:ext cx="58166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675495" y="5525135"/>
            <a:ext cx="58166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764540"/>
            <a:ext cx="4552950" cy="5168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15" y="764540"/>
            <a:ext cx="4503420" cy="2045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15415" y="2882265"/>
            <a:ext cx="4503420" cy="3225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908685"/>
            <a:ext cx="6597650" cy="427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30655" y="975995"/>
            <a:ext cx="6856095" cy="4291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775335"/>
            <a:ext cx="8915400" cy="5962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92310" y="1297940"/>
            <a:ext cx="58166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92310" y="5159375"/>
            <a:ext cx="58166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6845" y="787400"/>
            <a:ext cx="8896350" cy="191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7795" y="2705100"/>
            <a:ext cx="8915400" cy="2089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0025" y="4860925"/>
            <a:ext cx="2628900" cy="182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1610" y="4860925"/>
            <a:ext cx="2362200" cy="1689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03045" y="6123305"/>
            <a:ext cx="1136650" cy="317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08115" y="6196330"/>
            <a:ext cx="1155700" cy="2984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462770" y="1336040"/>
            <a:ext cx="58166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62770" y="3841750"/>
            <a:ext cx="58166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7825" y="860425"/>
            <a:ext cx="8896350" cy="5137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05975" y="3174365"/>
            <a:ext cx="58166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8675" y="1857375"/>
            <a:ext cx="7994650" cy="31432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200" y="1377950"/>
            <a:ext cx="8991600" cy="4102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28835" y="4146550"/>
            <a:ext cx="58166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200" y="974725"/>
            <a:ext cx="8991600" cy="4908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83750" y="2607945"/>
            <a:ext cx="58166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99050" y="5356860"/>
            <a:ext cx="581660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2025-02-28T06:33:25Z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