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9250" y="3100070"/>
            <a:ext cx="895350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2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39"/>
          <a:stretch>
            <a:fillRect/>
          </a:stretch>
        </p:blipFill>
        <p:spPr>
          <a:xfrm>
            <a:off x="720090" y="972185"/>
            <a:ext cx="573604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705" y="1182370"/>
            <a:ext cx="5710555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7705" y="1918335"/>
            <a:ext cx="2078355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7705" y="2597785"/>
            <a:ext cx="551307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7705" y="3326130"/>
            <a:ext cx="4444365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595630" y="3935730"/>
            <a:ext cx="3076575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92480" y="4709795"/>
            <a:ext cx="4707255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413385" y="5445760"/>
            <a:ext cx="2764790" cy="36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95630" y="6005830"/>
            <a:ext cx="4871085" cy="735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340485"/>
            <a:ext cx="279082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6" grpId="0" bldLvl="0" animBg="1"/>
      <p:bldP spid="31" grpId="0" bldLvl="0" animBg="1"/>
      <p:bldP spid="34" grpId="0" bldLvl="0" animBg="1"/>
      <p:bldP spid="40" grpId="0" bldLvl="0" animBg="1"/>
      <p:bldP spid="4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2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797" y="1153417"/>
            <a:ext cx="2129301" cy="325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797" y="1871527"/>
            <a:ext cx="2672953" cy="28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9610" y="2460625"/>
            <a:ext cx="7270115" cy="68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66420" y="3300095"/>
            <a:ext cx="517715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9610" y="3995420"/>
            <a:ext cx="282321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9610" y="4679315"/>
            <a:ext cx="6240780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9797" y="5507433"/>
            <a:ext cx="1736664" cy="279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9797" y="6195307"/>
            <a:ext cx="1857475" cy="27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61" b="31099"/>
          <a:stretch>
            <a:fillRect/>
          </a:stretch>
        </p:blipFill>
        <p:spPr>
          <a:xfrm>
            <a:off x="9192260" y="1226820"/>
            <a:ext cx="3432810" cy="39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14" grpId="0" bldLvl="0" animBg="1"/>
      <p:bldP spid="18" grpId="0" bldLvl="0" animBg="1"/>
      <p:bldP spid="20" grpId="0" bldLvl="0" animBg="1"/>
      <p:bldP spid="24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0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9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30" y="1174750"/>
            <a:ext cx="5711825" cy="147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43939" y="3001292"/>
            <a:ext cx="5435616" cy="36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4530" y="3834130"/>
            <a:ext cx="3064510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43939" y="4693846"/>
            <a:ext cx="4709687" cy="35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43939" y="5571138"/>
            <a:ext cx="2124670" cy="3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animBg="1"/>
      <p:bldP spid="17" grpId="0" bldLvl="0" animBg="1"/>
      <p:bldP spid="20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6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8975" y="1259840"/>
            <a:ext cx="434149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748" y="1993813"/>
            <a:ext cx="4628546" cy="348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9610" y="2712720"/>
            <a:ext cx="2907665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16255" y="3307080"/>
            <a:ext cx="4259580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88035" y="4166235"/>
            <a:ext cx="4154170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88035" y="4877435"/>
            <a:ext cx="4421505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65150" y="5596890"/>
            <a:ext cx="4730115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648075" y="2716530"/>
            <a:ext cx="1843405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15" grpId="0" bldLvl="0" animBg="1"/>
      <p:bldP spid="18" grpId="0" bldLvl="0" animBg="1"/>
      <p:bldP spid="23" grpId="0" bldLvl="0" animBg="1"/>
      <p:bldP spid="27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5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165" y="1207135"/>
            <a:ext cx="6362065" cy="72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165" y="2186305"/>
            <a:ext cx="530225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5306" y="3071277"/>
            <a:ext cx="5100016" cy="312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65150" y="3698875"/>
            <a:ext cx="4735195" cy="6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5165" y="4590415"/>
            <a:ext cx="4418965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80390" y="5382260"/>
            <a:ext cx="4942205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5165" y="6324600"/>
            <a:ext cx="438340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animBg="1"/>
      <p:bldP spid="17" grpId="0" bldLvl="0" animBg="1"/>
      <p:bldP spid="21" grpId="0" bldLvl="0" animBg="1"/>
      <p:bldP spid="27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57935"/>
            <a:ext cx="4509135" cy="235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4761" y="3981523"/>
            <a:ext cx="5133333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4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800" y="1264920"/>
            <a:ext cx="6306185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5800" y="1931035"/>
            <a:ext cx="6576695" cy="105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79425" y="3149600"/>
            <a:ext cx="344932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51180" y="3860800"/>
            <a:ext cx="530034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4725035"/>
            <a:ext cx="530034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auto">
          <a:xfrm>
            <a:off x="479425" y="5373370"/>
            <a:ext cx="727392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2" grpId="0" bldLvl="0" animBg="1"/>
      <p:bldP spid="26" grpId="0" bldLvl="0" animBg="1"/>
      <p:bldP spid="2" grpId="0" bldLvl="0" animBg="1"/>
      <p:bldP spid="3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2023-10-31T09:07:57Z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