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3" r:id="rId7"/>
    <p:sldId id="382" r:id="rId8"/>
    <p:sldId id="380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2"/>
        <p:guide pos="38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6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image" Target="../media/image6.png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3200" y="2714625"/>
            <a:ext cx="670560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1440" y="3994150"/>
            <a:ext cx="2876550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3510" y="4769485"/>
            <a:ext cx="2993390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3510" y="5376545"/>
            <a:ext cx="261937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13510" y="6040755"/>
            <a:ext cx="267335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720090" y="972185"/>
            <a:ext cx="9408885" cy="414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32510"/>
            <a:ext cx="513715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134870"/>
            <a:ext cx="506095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964815"/>
            <a:ext cx="574548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851116"/>
            <a:ext cx="3476190" cy="352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661535"/>
            <a:ext cx="5060950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8" grpId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720090" y="972185"/>
            <a:ext cx="10200730" cy="457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87"/>
          <a:stretch>
            <a:fillRect/>
          </a:stretch>
        </p:blipFill>
        <p:spPr>
          <a:xfrm>
            <a:off x="720090" y="972185"/>
            <a:ext cx="86887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37271" y="5479069"/>
            <a:ext cx="434775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11185" y="6157740"/>
            <a:ext cx="460862" cy="304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720090" y="972185"/>
            <a:ext cx="9264740" cy="256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87145"/>
            <a:ext cx="9253220" cy="136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987675"/>
            <a:ext cx="461264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232400" y="2996565"/>
            <a:ext cx="280479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460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24"/>
          <a:stretch>
            <a:fillRect/>
          </a:stretch>
        </p:blipFill>
        <p:spPr>
          <a:xfrm>
            <a:off x="720090" y="972185"/>
            <a:ext cx="91205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64"/>
          <a:stretch>
            <a:fillRect/>
          </a:stretch>
        </p:blipFill>
        <p:spPr>
          <a:xfrm>
            <a:off x="720090" y="972185"/>
            <a:ext cx="9336495" cy="474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57935"/>
            <a:ext cx="600456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172970"/>
            <a:ext cx="555498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3031163"/>
            <a:ext cx="5219047" cy="409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3927475"/>
            <a:ext cx="548640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90" y="4823460"/>
            <a:ext cx="613346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105535"/>
            <a:ext cx="3530600" cy="346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animBg="1"/>
      <p:bldP spid="25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7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0880" y="1161415"/>
            <a:ext cx="257810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880" y="1809115"/>
            <a:ext cx="5993765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0880" y="2465070"/>
            <a:ext cx="5347970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0880" y="3120390"/>
            <a:ext cx="3975100" cy="3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7085" y="3783330"/>
            <a:ext cx="427545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07085" y="4513580"/>
            <a:ext cx="6351905" cy="84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5" grpId="0" bldLvl="0" animBg="1"/>
      <p:bldP spid="18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2"/>
          <a:stretch>
            <a:fillRect/>
          </a:stretch>
        </p:blipFill>
        <p:spPr>
          <a:xfrm>
            <a:off x="720090" y="972185"/>
            <a:ext cx="89764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96126" y="2889221"/>
            <a:ext cx="366331" cy="33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96126" y="5289916"/>
            <a:ext cx="366331" cy="32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9696450" y="4480560"/>
            <a:ext cx="2415540" cy="237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030" y="1323000"/>
            <a:ext cx="4208399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895" y="2141855"/>
            <a:ext cx="4391660" cy="1170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07670" y="3573145"/>
            <a:ext cx="4669790" cy="143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623570" y="5256530"/>
            <a:ext cx="580644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683895" y="6021070"/>
            <a:ext cx="572579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9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39520"/>
            <a:ext cx="491236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915" y="2075180"/>
            <a:ext cx="5621020" cy="223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4761" y="4665792"/>
            <a:ext cx="5219047" cy="39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38885"/>
            <a:ext cx="541401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078300"/>
            <a:ext cx="6209523" cy="419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946400"/>
            <a:ext cx="798449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813810"/>
            <a:ext cx="267398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4710531"/>
            <a:ext cx="2076190" cy="352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5549265"/>
            <a:ext cx="8216900" cy="987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40145" y="1210310"/>
            <a:ext cx="233680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  <p:bldP spid="16" grpId="0" bldLvl="0" animBg="1"/>
      <p:bldP spid="19" grpId="0" animBg="1"/>
      <p:bldP spid="2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r="21555"/>
          <a:stretch>
            <a:fillRect/>
          </a:stretch>
        </p:blipFill>
        <p:spPr>
          <a:xfrm>
            <a:off x="3935730" y="3860800"/>
            <a:ext cx="3255645" cy="276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7" b="44843"/>
          <a:stretch>
            <a:fillRect/>
          </a:stretch>
        </p:blipFill>
        <p:spPr>
          <a:xfrm>
            <a:off x="720090" y="972185"/>
            <a:ext cx="8904605" cy="317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8569776" y="2861742"/>
            <a:ext cx="288594" cy="32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9" r="6370"/>
          <a:stretch>
            <a:fillRect/>
          </a:stretch>
        </p:blipFill>
        <p:spPr>
          <a:xfrm>
            <a:off x="869950" y="980440"/>
            <a:ext cx="8754745" cy="243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19665" y="1909061"/>
            <a:ext cx="313331" cy="3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503930" y="3213100"/>
            <a:ext cx="3865245" cy="313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360045" y="355600"/>
            <a:ext cx="9215120" cy="420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8660" y="2204720"/>
            <a:ext cx="64516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6887"/>
          <a:stretch>
            <a:fillRect/>
          </a:stretch>
        </p:blipFill>
        <p:spPr>
          <a:xfrm>
            <a:off x="9552305" y="2780665"/>
            <a:ext cx="2372360" cy="241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432435" y="612140"/>
            <a:ext cx="10272485" cy="370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148905"/>
            <a:ext cx="10800000" cy="266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587960" y="5275339"/>
            <a:ext cx="333333" cy="381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467810"/>
            <a:ext cx="10800000" cy="554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5528" y="2650237"/>
            <a:ext cx="285714" cy="1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85052" y="2573995"/>
            <a:ext cx="2647618" cy="51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04100" y="2774130"/>
            <a:ext cx="238095" cy="8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61242" y="5423540"/>
            <a:ext cx="323809" cy="38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10560685" y="4004945"/>
            <a:ext cx="1671955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4285" y="2574895"/>
            <a:ext cx="361904" cy="5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72380" y="2345910"/>
            <a:ext cx="657142" cy="524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25" r="20174"/>
          <a:stretch>
            <a:fillRect/>
          </a:stretch>
        </p:blipFill>
        <p:spPr>
          <a:xfrm>
            <a:off x="3719830" y="2564765"/>
            <a:ext cx="4752250" cy="366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177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1568" y="6004655"/>
            <a:ext cx="1586458" cy="396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