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445" y="3061970"/>
            <a:ext cx="98964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8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5815" y="1220470"/>
            <a:ext cx="10189845" cy="46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19455" y="1982470"/>
            <a:ext cx="10024110" cy="488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49580" y="2834640"/>
            <a:ext cx="2889885" cy="682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984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2139" y="1153307"/>
            <a:ext cx="3183044" cy="313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2139" y="1725123"/>
            <a:ext cx="3196974" cy="320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2139" y="2296939"/>
            <a:ext cx="2890510" cy="299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2685" y="2868755"/>
            <a:ext cx="3106428" cy="306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59301" y="3489384"/>
            <a:ext cx="97511" cy="55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2955" y="3440430"/>
            <a:ext cx="3291840" cy="31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92150" y="4012565"/>
            <a:ext cx="3361690" cy="31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92150" y="4591050"/>
            <a:ext cx="7439025" cy="299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92150" y="5170170"/>
            <a:ext cx="7477125" cy="299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89650" y="5762702"/>
            <a:ext cx="1998979" cy="264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92139" y="6306624"/>
            <a:ext cx="1838782" cy="306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2" grpId="0" bldLvl="0" animBg="1"/>
      <p:bldP spid="15" grpId="0" bldLvl="0" animBg="1"/>
      <p:bldP spid="17" grpId="0" bldLvl="0" animBg="1"/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720090" y="972185"/>
            <a:ext cx="9192350" cy="2467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62685"/>
            <a:ext cx="9599295" cy="45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1972310"/>
            <a:ext cx="9171940" cy="43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2725420"/>
            <a:ext cx="9599295" cy="58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720090" y="972185"/>
            <a:ext cx="9768930" cy="5123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24585"/>
            <a:ext cx="947547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1887855"/>
            <a:ext cx="6844665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05815" y="2698750"/>
            <a:ext cx="5388610" cy="1237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4164965"/>
            <a:ext cx="8535670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4970145"/>
            <a:ext cx="8470900" cy="700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4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-99880"/>
            <a:ext cx="10800000" cy="454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6"/>
          <a:stretch>
            <a:fillRect/>
          </a:stretch>
        </p:blipFill>
        <p:spPr>
          <a:xfrm>
            <a:off x="720090" y="972185"/>
            <a:ext cx="9264740" cy="440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78865"/>
            <a:ext cx="7795895" cy="62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030095"/>
            <a:ext cx="7663180" cy="1228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19125" y="3480435"/>
            <a:ext cx="7192010" cy="603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4236085"/>
            <a:ext cx="8288020" cy="727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-99880"/>
            <a:ext cx="10800000" cy="5171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720090" y="972185"/>
            <a:ext cx="9480640" cy="440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05535"/>
            <a:ext cx="7943215" cy="45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868170"/>
            <a:ext cx="8938260" cy="631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639902"/>
            <a:ext cx="2190476" cy="419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450026"/>
            <a:ext cx="2561904" cy="409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4123055"/>
            <a:ext cx="8529955" cy="1099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10" grpId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6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4530" y="1106170"/>
            <a:ext cx="9340850" cy="437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4530" y="1864995"/>
            <a:ext cx="6839585" cy="49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4530" y="2570480"/>
            <a:ext cx="9283700" cy="49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4530" y="3293745"/>
            <a:ext cx="6266180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63245" y="4025900"/>
            <a:ext cx="5614670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4530" y="4767580"/>
            <a:ext cx="9283700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4530" y="5490845"/>
            <a:ext cx="6363335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563245" y="6223000"/>
            <a:ext cx="5786755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5" grpId="0" bldLvl="0" animBg="1"/>
      <p:bldP spid="19" grpId="0" bldLvl="0" animBg="1"/>
      <p:bldP spid="21" grpId="0" bldLvl="0" animBg="1"/>
      <p:bldP spid="26" grpId="0" bldLvl="0" animBg="1"/>
      <p:bldP spid="3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2023-10-31T09:31:32Z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