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3089275"/>
            <a:ext cx="483870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764540"/>
            <a:ext cx="895350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4004945"/>
            <a:ext cx="8032750" cy="207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1915" y="6237605"/>
            <a:ext cx="6972300" cy="27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31945" y="1198245"/>
            <a:ext cx="86296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1315" y="3397250"/>
            <a:ext cx="83312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1651000"/>
            <a:ext cx="8877300" cy="355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29370" y="2774315"/>
            <a:ext cx="58166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28590" y="4617085"/>
            <a:ext cx="58166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041400"/>
            <a:ext cx="8858250" cy="477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4395" y="3573780"/>
            <a:ext cx="7952740" cy="2294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8896350" cy="562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6275" y="2753360"/>
            <a:ext cx="5965825" cy="3825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984250"/>
            <a:ext cx="8953500" cy="488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2015" y="3119755"/>
            <a:ext cx="5911850" cy="291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3865" y="1950085"/>
            <a:ext cx="2533650" cy="250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772920"/>
            <a:ext cx="5346700" cy="250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15" y="1772920"/>
            <a:ext cx="5346700" cy="2698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0655" y="751205"/>
            <a:ext cx="893445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905" y="3888105"/>
            <a:ext cx="4457700" cy="2825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405" y="3683000"/>
            <a:ext cx="3060700" cy="15938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33905" y="3888105"/>
            <a:ext cx="4571365" cy="289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847850"/>
            <a:ext cx="8915400" cy="3162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675" y="1520825"/>
            <a:ext cx="8502650" cy="381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4675" y="1471930"/>
            <a:ext cx="457962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2680" y="1407795"/>
            <a:ext cx="2927350" cy="1803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25955" y="2068195"/>
            <a:ext cx="5401310" cy="3437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6855" y="792480"/>
            <a:ext cx="8934450" cy="594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81835" y="3429000"/>
            <a:ext cx="457962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555" y="3429000"/>
            <a:ext cx="2190750" cy="2578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35175" y="3970020"/>
            <a:ext cx="5949315" cy="276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75030"/>
            <a:ext cx="8877300" cy="97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630" y="2063115"/>
            <a:ext cx="887730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637155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5325" y="1873250"/>
            <a:ext cx="6464300" cy="273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65325" y="1918970"/>
            <a:ext cx="6464300" cy="280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8295" y="1216660"/>
            <a:ext cx="8858250" cy="374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485" y="5076825"/>
            <a:ext cx="810895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13065" y="4957445"/>
            <a:ext cx="79502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5625" y="1152525"/>
            <a:ext cx="854075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25625" y="1152525"/>
            <a:ext cx="5813425" cy="1945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9100" y="3162935"/>
            <a:ext cx="6118225" cy="620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5625" y="3783330"/>
            <a:ext cx="6643370" cy="2035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8877300" cy="582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31690" y="2934335"/>
            <a:ext cx="58166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831850"/>
            <a:ext cx="7670800" cy="519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60600" y="3360420"/>
            <a:ext cx="7731125" cy="2665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557020"/>
            <a:ext cx="7518400" cy="344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8110" y="1410970"/>
            <a:ext cx="7846695" cy="37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444625"/>
            <a:ext cx="8953500" cy="396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8835" y="2637155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28835" y="4373245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089025"/>
            <a:ext cx="9029700" cy="467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45650" y="160909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45650" y="398526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028700"/>
            <a:ext cx="8934450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83750" y="210439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292225"/>
            <a:ext cx="8972550" cy="427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83750" y="239395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83750" y="461010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123950"/>
            <a:ext cx="889635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4075" y="2154555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9010650" cy="542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8510" y="184531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39605" y="3489960"/>
            <a:ext cx="5816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0645" y="5158105"/>
            <a:ext cx="25152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7410" y="5728970"/>
            <a:ext cx="251523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908685"/>
            <a:ext cx="8877300" cy="515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34705" y="1357630"/>
            <a:ext cx="152654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3795" y="5507990"/>
            <a:ext cx="68199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2025-02-19T07:31:11Z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