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7" r:id="rId4"/>
    <p:sldId id="356" r:id="rId5"/>
    <p:sldId id="349" r:id="rId6"/>
    <p:sldId id="347" r:id="rId7"/>
    <p:sldId id="346" r:id="rId8"/>
    <p:sldId id="344" r:id="rId9"/>
    <p:sldId id="342" r:id="rId10"/>
    <p:sldId id="341" r:id="rId11"/>
    <p:sldId id="340" r:id="rId12"/>
    <p:sldId id="339" r:id="rId13"/>
    <p:sldId id="337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924810"/>
            <a:ext cx="9397365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1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543635"/>
            <a:ext cx="361813" cy="40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>
            <a:fillRect/>
          </a:stretch>
        </p:blipFill>
        <p:spPr>
          <a:xfrm>
            <a:off x="2855595" y="3944620"/>
            <a:ext cx="6616700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25855"/>
            <a:ext cx="7988935" cy="2768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3933825"/>
            <a:ext cx="7988935" cy="27647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491089"/>
            <a:ext cx="371335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56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4665"/>
            <a:ext cx="11340000" cy="206436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789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2408" y="2254090"/>
            <a:ext cx="572559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6714" y="5183395"/>
            <a:ext cx="5284438" cy="49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3711" y="6141053"/>
            <a:ext cx="1520566" cy="5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379213"/>
            <a:ext cx="1094962" cy="4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1376355"/>
            <a:ext cx="1114005" cy="51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4155" y="2570480"/>
            <a:ext cx="584009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0485" y="3590290"/>
            <a:ext cx="54692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0485"/>
            <a:ext cx="11869420" cy="481203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273040" y="2307590"/>
            <a:ext cx="64897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04155" y="2853055"/>
            <a:ext cx="13576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7485" y="3357245"/>
            <a:ext cx="7219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21655" y="3398520"/>
            <a:ext cx="133540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95775" y="3933190"/>
            <a:ext cx="13354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87620" y="4509135"/>
            <a:ext cx="150177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4150" y="3398520"/>
            <a:ext cx="150177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542115"/>
            <a:ext cx="371334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2743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5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30436"/>
            <a:ext cx="371335" cy="4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340485"/>
            <a:ext cx="11981180" cy="41916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56230" y="1268730"/>
            <a:ext cx="9340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7845" y="1302385"/>
            <a:ext cx="9340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4065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51855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7890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6315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00640" y="184467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9785" y="4005580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830" y="450913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01920" y="454469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5910" y="5066665"/>
            <a:ext cx="71882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8791575" cy="5052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125" y="5589270"/>
            <a:ext cx="4686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092825"/>
            <a:ext cx="8671560" cy="69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540077"/>
            <a:ext cx="428463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501343"/>
            <a:ext cx="333249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932910"/>
            <a:ext cx="11340000" cy="1851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02303"/>
            <a:ext cx="380856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-981"/>
          <a:stretch>
            <a:fillRect/>
          </a:stretch>
        </p:blipFill>
        <p:spPr>
          <a:xfrm>
            <a:off x="4511675" y="4293235"/>
            <a:ext cx="1846580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52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505592"/>
            <a:ext cx="371335" cy="39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b="45521"/>
          <a:stretch>
            <a:fillRect/>
          </a:stretch>
        </p:blipFill>
        <p:spPr>
          <a:xfrm>
            <a:off x="3143930" y="3896995"/>
            <a:ext cx="5819730" cy="266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2024-12-12T03:04:00Z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