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7" r:id="rId4"/>
    <p:sldId id="336" r:id="rId5"/>
    <p:sldId id="335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852420"/>
            <a:ext cx="108108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3701462"/>
            <a:ext cx="1685289" cy="5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0325" y="1196975"/>
            <a:ext cx="18103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80440"/>
            <a:ext cx="9613265" cy="56921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04380" y="3068955"/>
            <a:ext cx="14071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5910" y="5085080"/>
            <a:ext cx="15862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4535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46555" y="3845560"/>
            <a:ext cx="931481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035" y="4796790"/>
            <a:ext cx="989139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1964" y="6034288"/>
            <a:ext cx="3464649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805690"/>
            <a:ext cx="380855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3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3128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8" y="3374982"/>
            <a:ext cx="428463" cy="39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 b="3560"/>
          <a:stretch>
            <a:fillRect/>
          </a:stretch>
        </p:blipFill>
        <p:spPr>
          <a:xfrm>
            <a:off x="2063750" y="3933190"/>
            <a:ext cx="7264400" cy="271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2130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8099425" cy="441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4797425"/>
            <a:ext cx="7188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85" y="4797425"/>
            <a:ext cx="3879215" cy="177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8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46864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6" b="-386"/>
          <a:stretch>
            <a:fillRect/>
          </a:stretch>
        </p:blipFill>
        <p:spPr>
          <a:xfrm>
            <a:off x="6024245" y="4004945"/>
            <a:ext cx="1934845" cy="2658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4077335"/>
            <a:ext cx="1559560" cy="2708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7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735" y="5805170"/>
            <a:ext cx="17208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083945"/>
            <a:ext cx="3325495" cy="577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74</cp:revision>
  <dcterms:created xsi:type="dcterms:W3CDTF">2015-09-16T06:44:00Z</dcterms:created>
  <dcterms:modified xsi:type="dcterms:W3CDTF">2024-12-11T08:01:57Z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