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8" r:id="rId11"/>
    <p:sldId id="336" r:id="rId12"/>
    <p:sldId id="335" r:id="rId13"/>
    <p:sldId id="332" r:id="rId14"/>
    <p:sldId id="330" r:id="rId15"/>
    <p:sldId id="329" r:id="rId16"/>
    <p:sldId id="327" r:id="rId17"/>
    <p:sldId id="326" r:id="rId18"/>
    <p:sldId id="325" r:id="rId19"/>
    <p:sldId id="352" r:id="rId20"/>
    <p:sldId id="351" r:id="rId21"/>
    <p:sldId id="350" r:id="rId22"/>
    <p:sldId id="349" r:id="rId23"/>
    <p:sldId id="348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132965"/>
            <a:ext cx="10356215" cy="2982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635117"/>
            <a:ext cx="380856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204450" cy="306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4015" y="3644900"/>
            <a:ext cx="7442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4542155" y="3429000"/>
            <a:ext cx="3698240" cy="18840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085080"/>
            <a:ext cx="990790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3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08"/>
          <a:stretch>
            <a:fillRect/>
          </a:stretch>
        </p:blipFill>
        <p:spPr>
          <a:xfrm>
            <a:off x="911225" y="2147570"/>
            <a:ext cx="10928985" cy="380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9987" y="3377825"/>
            <a:ext cx="348700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2924530"/>
            <a:ext cx="11340000" cy="39315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5"/>
          <a:stretch>
            <a:fillRect/>
          </a:stretch>
        </p:blipFill>
        <p:spPr>
          <a:xfrm>
            <a:off x="504190" y="1197255"/>
            <a:ext cx="10928985" cy="19790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6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3" r="43700"/>
          <a:stretch>
            <a:fillRect/>
          </a:stretch>
        </p:blipFill>
        <p:spPr>
          <a:xfrm>
            <a:off x="5664200" y="2565400"/>
            <a:ext cx="3648075" cy="33521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0005"/>
            <a:ext cx="110599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1064" y="1381985"/>
            <a:ext cx="473600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5797" y="2293339"/>
            <a:ext cx="547890" cy="49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045" y="3141345"/>
            <a:ext cx="11531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2410" y="3297555"/>
            <a:ext cx="10902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9670" y="4098290"/>
            <a:ext cx="113538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27020" y="4302036"/>
            <a:ext cx="482886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0047" y="5231989"/>
            <a:ext cx="547890" cy="45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84807" y="5241288"/>
            <a:ext cx="1652958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39825" y="6198870"/>
            <a:ext cx="55276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1538605"/>
            <a:ext cx="10414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1586405"/>
            <a:ext cx="209471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2530565"/>
            <a:ext cx="561763" cy="4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3589170"/>
            <a:ext cx="314206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816" y="3522411"/>
            <a:ext cx="2313702" cy="5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0629" y="3589170"/>
            <a:ext cx="552241" cy="38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569" y="3522411"/>
            <a:ext cx="1751939" cy="5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798" y="4533330"/>
            <a:ext cx="561763" cy="46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57581" y="4581015"/>
            <a:ext cx="314206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1083" y="5534713"/>
            <a:ext cx="1656725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1442996"/>
            <a:ext cx="323727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1196975"/>
            <a:ext cx="18764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2366588"/>
            <a:ext cx="3427707" cy="51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385185"/>
            <a:ext cx="96742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2670" y="4277360"/>
            <a:ext cx="66179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692785"/>
            <a:ext cx="5667375" cy="582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980160"/>
            <a:ext cx="59312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9553575" cy="44672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27350" y="3860800"/>
            <a:ext cx="15748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1900" y="3860800"/>
            <a:ext cx="15748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305" y="4580890"/>
            <a:ext cx="15748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37100" y="5229225"/>
            <a:ext cx="15748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4509135"/>
            <a:ext cx="44894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60" y="908405"/>
            <a:ext cx="6840000" cy="5208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840460"/>
            <a:ext cx="68310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34448" y="3450372"/>
            <a:ext cx="395754" cy="40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7539" y="4884389"/>
            <a:ext cx="332663" cy="29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7539" y="6261046"/>
            <a:ext cx="332663" cy="29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1124305"/>
            <a:ext cx="80437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9284" y="2219484"/>
            <a:ext cx="391720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9284" y="3841973"/>
            <a:ext cx="391720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9284" y="5457701"/>
            <a:ext cx="391720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334750" cy="32861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15" y="1557020"/>
            <a:ext cx="448945" cy="19202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304155" y="1842770"/>
            <a:ext cx="15748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3840" y="2637155"/>
            <a:ext cx="15748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3477260"/>
            <a:ext cx="15748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4585" y="4293235"/>
            <a:ext cx="15748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72170" y="4293235"/>
            <a:ext cx="15748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48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772920"/>
            <a:ext cx="8857615" cy="490728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75460" y="458089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47850" y="508508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59560" y="5661025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95775" y="4293235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67530" y="486918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04360" y="537337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9875" y="587756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31990" y="486918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84290" y="537337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82055" y="5918200"/>
            <a:ext cx="10140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7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1281923"/>
            <a:ext cx="418942" cy="3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78745" cy="5405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3500755"/>
            <a:ext cx="5645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221480"/>
            <a:ext cx="4112895" cy="259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7510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0556" y="2253561"/>
            <a:ext cx="324968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66860" cy="25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3140710"/>
            <a:ext cx="81470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500755"/>
            <a:ext cx="9166860" cy="334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171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404823"/>
            <a:ext cx="428463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2"/>
          <a:stretch>
            <a:fillRect/>
          </a:stretch>
        </p:blipFill>
        <p:spPr>
          <a:xfrm>
            <a:off x="911225" y="2897505"/>
            <a:ext cx="1133983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81</cp:revision>
  <dcterms:created xsi:type="dcterms:W3CDTF">2015-09-16T06:44:00Z</dcterms:created>
  <dcterms:modified xsi:type="dcterms:W3CDTF">2024-12-12T03:09:07Z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