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105150"/>
            <a:ext cx="70294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99" y="1266092"/>
            <a:ext cx="109156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801" y="4696557"/>
            <a:ext cx="4410075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0222" y="4514118"/>
            <a:ext cx="1924050" cy="219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80498" y="166260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3317" y="4526372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0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868" y="1242645"/>
            <a:ext cx="893445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1747471"/>
            <a:ext cx="1047750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045" y="4716340"/>
            <a:ext cx="10915650" cy="127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7778" y="215028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6722" y="5113703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6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06" y="1311519"/>
            <a:ext cx="108394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65" y="3193073"/>
            <a:ext cx="1085850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8258" y="119524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7784" y="5446368"/>
            <a:ext cx="933768" cy="369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5441944"/>
            <a:ext cx="933768" cy="369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6892" y="5434176"/>
            <a:ext cx="1111860" cy="369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1348" y="5434176"/>
            <a:ext cx="1111860" cy="369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1096" y="5434176"/>
            <a:ext cx="1111860" cy="369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77784" y="5900870"/>
            <a:ext cx="933768" cy="369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6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35" y="794238"/>
            <a:ext cx="108585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218" y="4527720"/>
            <a:ext cx="796522" cy="37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527720"/>
            <a:ext cx="479728" cy="41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3288" y="4504860"/>
            <a:ext cx="1185311" cy="39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6957" y="5013176"/>
            <a:ext cx="796522" cy="37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3301" y="5423216"/>
            <a:ext cx="479728" cy="41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0916" y="5989320"/>
            <a:ext cx="872324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76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77" y="906340"/>
            <a:ext cx="104394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69" y="2850173"/>
            <a:ext cx="108966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6578" y="809160"/>
            <a:ext cx="1322302" cy="403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809160"/>
            <a:ext cx="2227720" cy="403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8660" y="1303384"/>
            <a:ext cx="1596092" cy="373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2322" y="1772328"/>
            <a:ext cx="584686" cy="37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7636" y="2270137"/>
            <a:ext cx="584686" cy="37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53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05000"/>
            <a:ext cx="104775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3298" y="1875960"/>
            <a:ext cx="5586962" cy="39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0738" y="2462700"/>
            <a:ext cx="1159742" cy="31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1338" y="2965620"/>
            <a:ext cx="1179462" cy="34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8935" y="3379878"/>
            <a:ext cx="578832" cy="43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9792" y="3904247"/>
            <a:ext cx="578832" cy="43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412728"/>
            <a:ext cx="578832" cy="43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775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2338" y="4426120"/>
            <a:ext cx="3053566" cy="38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9688" y="5547712"/>
            <a:ext cx="8439480" cy="353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7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47825"/>
            <a:ext cx="104394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7666" y="2142152"/>
            <a:ext cx="598910" cy="37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4256" y="4224912"/>
            <a:ext cx="1041696" cy="383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6608" y="4767816"/>
            <a:ext cx="1340304" cy="36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0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46" y="1228725"/>
            <a:ext cx="1089660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940" y="2629632"/>
            <a:ext cx="104394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74700" y="5268809"/>
            <a:ext cx="541011" cy="309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6888" y="5233729"/>
            <a:ext cx="1282088" cy="350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733256"/>
            <a:ext cx="1254568" cy="356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258603"/>
            <a:ext cx="1160464" cy="367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89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14525"/>
            <a:ext cx="104584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218" y="1794680"/>
            <a:ext cx="554206" cy="448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624" y="2418600"/>
            <a:ext cx="639312" cy="348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5464" y="2421340"/>
            <a:ext cx="575720" cy="35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9288" y="2423632"/>
            <a:ext cx="575720" cy="35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0044" y="2935315"/>
            <a:ext cx="575720" cy="35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3415898"/>
            <a:ext cx="2070348" cy="394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2956" y="3944535"/>
            <a:ext cx="4416564" cy="37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8788" y="4465830"/>
            <a:ext cx="3878992" cy="380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33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38325"/>
            <a:ext cx="108775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218" y="227220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218" y="3645937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40" y="1421423"/>
            <a:ext cx="10877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8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933" y="1347421"/>
            <a:ext cx="10496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0738" y="1296840"/>
            <a:ext cx="665966" cy="32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9824" y="1803296"/>
            <a:ext cx="1427216" cy="348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2992" y="1821584"/>
            <a:ext cx="1136096" cy="348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232" y="2335544"/>
            <a:ext cx="713608" cy="34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2852936"/>
            <a:ext cx="4765536" cy="335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0540" y="3356992"/>
            <a:ext cx="1687860" cy="34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1728" y="3889256"/>
            <a:ext cx="1220792" cy="332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82372" y="3889256"/>
            <a:ext cx="967368" cy="309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89336" y="4370556"/>
            <a:ext cx="1384944" cy="353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92464" y="5388456"/>
            <a:ext cx="921196" cy="372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65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585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3978" y="171594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2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69" y="1261637"/>
            <a:ext cx="109347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938" y="163212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7938" y="4437112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5632" y="5877272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8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29" y="1270488"/>
            <a:ext cx="1083945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72" y="1759194"/>
            <a:ext cx="108775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8418" y="114444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7778" y="2133744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8098" y="4009008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2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15" y="1271954"/>
            <a:ext cx="108966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898" y="169308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8898" y="3140968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3067" y="5013176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9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54" y="1441206"/>
            <a:ext cx="108966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7938" y="136796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7408" y="3304588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1047" y="5151644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9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38" y="1293202"/>
            <a:ext cx="108204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36" y="3711087"/>
            <a:ext cx="108394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8578" y="123588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5632" y="411860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60610"/>
            <a:ext cx="108585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898" y="133748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9050" y="3222625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9210" y="5104960"/>
            <a:ext cx="499342" cy="48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2024-12-13T02:17:35Z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