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6" r:id="rId11"/>
    <p:sldId id="335" r:id="rId12"/>
    <p:sldId id="334" r:id="rId13"/>
    <p:sldId id="333" r:id="rId14"/>
    <p:sldId id="331" r:id="rId15"/>
    <p:sldId id="330" r:id="rId16"/>
    <p:sldId id="329" r:id="rId17"/>
    <p:sldId id="327" r:id="rId18"/>
    <p:sldId id="326" r:id="rId19"/>
    <p:sldId id="325" r:id="rId20"/>
    <p:sldId id="348" r:id="rId21"/>
    <p:sldId id="347" r:id="rId22"/>
    <p:sldId id="346" r:id="rId23"/>
    <p:sldId id="34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28587" b="1837"/>
          <a:stretch>
            <a:fillRect/>
          </a:stretch>
        </p:blipFill>
        <p:spPr>
          <a:xfrm>
            <a:off x="407670" y="1844675"/>
            <a:ext cx="1010602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01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10187305" cy="5643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2260" y="4293235"/>
            <a:ext cx="67945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1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0"/>
          <a:stretch>
            <a:fillRect/>
          </a:stretch>
        </p:blipFill>
        <p:spPr>
          <a:xfrm>
            <a:off x="3475990" y="3284855"/>
            <a:ext cx="5572125" cy="30981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7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1557603"/>
            <a:ext cx="323727" cy="3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745" y="2510790"/>
            <a:ext cx="226822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319" y="3511564"/>
            <a:ext cx="523677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6952" y="3502033"/>
            <a:ext cx="2075667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49695" y="3501390"/>
            <a:ext cx="275463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8362" y="5541778"/>
            <a:ext cx="485591" cy="46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48115" y="4437380"/>
            <a:ext cx="174053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3" grpId="0" bldLvl="0" animBg="1"/>
      <p:bldP spid="15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2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195" y="1395730"/>
            <a:ext cx="19494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085" y="2407285"/>
            <a:ext cx="340868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1960" y="4378960"/>
            <a:ext cx="618744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8228965" cy="4056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4149725"/>
            <a:ext cx="461708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19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187103" y="4638954"/>
            <a:ext cx="304685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5460" y="3500755"/>
            <a:ext cx="279400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503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55065" y="3500755"/>
            <a:ext cx="126111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95" y="2421255"/>
            <a:ext cx="83273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30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71270" y="2349500"/>
            <a:ext cx="976185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615" y="3357245"/>
            <a:ext cx="976185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760" y="4365625"/>
            <a:ext cx="90373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836015"/>
            <a:ext cx="604968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1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54458" y="3159951"/>
            <a:ext cx="5827103" cy="37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85" y="764260"/>
            <a:ext cx="60496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764260"/>
            <a:ext cx="534717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85" y="908405"/>
            <a:ext cx="636949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13146" y="3893221"/>
            <a:ext cx="310185" cy="27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3146" y="5722625"/>
            <a:ext cx="304837" cy="27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5843" y="3369904"/>
            <a:ext cx="942619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5037" y="3350829"/>
            <a:ext cx="961662" cy="29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856" y="3350829"/>
            <a:ext cx="980705" cy="29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7858" y="3808622"/>
            <a:ext cx="618891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6926" y="1271668"/>
            <a:ext cx="1171133" cy="36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1271668"/>
            <a:ext cx="761711" cy="37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1939023"/>
            <a:ext cx="1142569" cy="36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1612" y="1939023"/>
            <a:ext cx="1152090" cy="36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3979" y="2606379"/>
            <a:ext cx="1580554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5239" y="2615913"/>
            <a:ext cx="1951889" cy="34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05390" y="2606379"/>
            <a:ext cx="1923325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44836" y="4617979"/>
            <a:ext cx="1152090" cy="32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57380" y="4627513"/>
            <a:ext cx="771234" cy="32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1813" y="5285335"/>
            <a:ext cx="409420" cy="31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6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24030" y="3931378"/>
            <a:ext cx="323727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2522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0222" y="2855182"/>
            <a:ext cx="323727" cy="27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052830"/>
            <a:ext cx="8564880" cy="4583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80" y="4949825"/>
            <a:ext cx="48450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97425"/>
            <a:ext cx="5909945" cy="188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6695"/>
            <a:ext cx="11340000" cy="200989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4429952"/>
            <a:ext cx="371334" cy="40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72</cp:revision>
  <dcterms:created xsi:type="dcterms:W3CDTF">2015-09-16T06:44:00Z</dcterms:created>
  <dcterms:modified xsi:type="dcterms:W3CDTF">2024-12-12T02:58:18Z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