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0" y="3133725"/>
            <a:ext cx="35814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810357"/>
            <a:ext cx="10839450" cy="544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45216" y="1212699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8676" y="2636912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18676" y="4032937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18676" y="5425199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23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492" y="1241181"/>
            <a:ext cx="1089660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741" y="6308480"/>
            <a:ext cx="6448425" cy="34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81360" y="1703080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8500" y="4490452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56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24000"/>
            <a:ext cx="108966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6120" y="1939300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6120" y="2924944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65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837" y="1243379"/>
            <a:ext cx="1082040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602" y="3590192"/>
            <a:ext cx="9277350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05160" y="1169680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7784" y="4442192"/>
            <a:ext cx="808256" cy="358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2384" y="4935200"/>
            <a:ext cx="1402616" cy="32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47784" y="5397480"/>
            <a:ext cx="1082576" cy="3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51264" y="5878136"/>
            <a:ext cx="1082576" cy="3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22384" y="6320672"/>
            <a:ext cx="1082576" cy="3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60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04925"/>
            <a:ext cx="108966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4200" y="4624080"/>
            <a:ext cx="817880" cy="364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6944" y="5060616"/>
            <a:ext cx="1633096" cy="3851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75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066925"/>
            <a:ext cx="104394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33440" y="2018040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2049552"/>
            <a:ext cx="1361976" cy="3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2564904"/>
            <a:ext cx="834856" cy="305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7812" y="2507372"/>
            <a:ext cx="1102628" cy="362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43616" y="2996952"/>
            <a:ext cx="2556064" cy="335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24188" y="3461717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19208" y="3429000"/>
            <a:ext cx="829976" cy="368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06520" y="3861756"/>
            <a:ext cx="1177544" cy="399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74312" y="4370527"/>
            <a:ext cx="511048" cy="341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76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54" y="1282944"/>
            <a:ext cx="10972800" cy="3219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184" y="4585188"/>
            <a:ext cx="5705475" cy="1714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2695" y="4710479"/>
            <a:ext cx="2181225" cy="1885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73960" y="3592840"/>
            <a:ext cx="858520" cy="313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95960" y="4044816"/>
            <a:ext cx="1045200" cy="339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9849" y="4536053"/>
            <a:ext cx="531048" cy="31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92288" y="4977744"/>
            <a:ext cx="824464" cy="344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80056" y="5859688"/>
            <a:ext cx="523464" cy="366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08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8" y="2016369"/>
            <a:ext cx="5686425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781" y="2491154"/>
            <a:ext cx="10401300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13400" y="1936760"/>
            <a:ext cx="1183640" cy="373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3456" y="2432057"/>
            <a:ext cx="569936" cy="359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1628" y="2425200"/>
            <a:ext cx="799524" cy="38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34700" y="2914322"/>
            <a:ext cx="335280" cy="369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97360" y="3361432"/>
            <a:ext cx="1370960" cy="367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36160" y="3341504"/>
            <a:ext cx="2242840" cy="377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00256" y="3861048"/>
            <a:ext cx="418624" cy="385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64352" y="3823925"/>
            <a:ext cx="819448" cy="361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28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862" y="739287"/>
            <a:ext cx="1089660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4840" y="2515880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501542"/>
            <a:ext cx="1096464" cy="320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864" y="3440582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7216" y="3968496"/>
            <a:ext cx="61872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6752" y="6208533"/>
            <a:ext cx="4285488" cy="369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25088" y="4804392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63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006" y="1289538"/>
            <a:ext cx="109156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87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819275"/>
            <a:ext cx="108775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5640" y="2708920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0880" y="4105285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971" y="1292469"/>
            <a:ext cx="104965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8394" y="1748221"/>
            <a:ext cx="768598" cy="312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60703" y="1753384"/>
            <a:ext cx="768598" cy="312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9704" y="2187531"/>
            <a:ext cx="4298776" cy="3605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2663952"/>
            <a:ext cx="1088536" cy="3413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60" y="3605841"/>
            <a:ext cx="422880" cy="338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39092" y="3595929"/>
            <a:ext cx="814364" cy="311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9834" y="3614216"/>
            <a:ext cx="814364" cy="311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94560" y="4534648"/>
            <a:ext cx="814364" cy="311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57008" y="4994888"/>
            <a:ext cx="814364" cy="311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38082" y="5877272"/>
            <a:ext cx="2601374" cy="340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2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81125"/>
            <a:ext cx="1093470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2392" y="1778264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0912" y="2264048"/>
            <a:ext cx="1536128" cy="381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17696" y="3208024"/>
            <a:ext cx="1182576" cy="345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16552" y="4592176"/>
            <a:ext cx="1182576" cy="345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45888" y="5005936"/>
            <a:ext cx="1893568" cy="389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23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314575"/>
            <a:ext cx="1040130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92680" y="2739400"/>
            <a:ext cx="2072640" cy="36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4096" y="3198257"/>
            <a:ext cx="2072640" cy="36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3645024"/>
            <a:ext cx="2758936" cy="378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600" y="1267090"/>
            <a:ext cx="108966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0880" y="4842520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7480" y="5764454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56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52550"/>
            <a:ext cx="108775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5640" y="1817380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5640" y="3261375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26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570" y="1301994"/>
            <a:ext cx="1089660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629" y="2750527"/>
            <a:ext cx="1091565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67060" y="1794520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7656" y="3162330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94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263" y="1350352"/>
            <a:ext cx="108775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7260" y="1809760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0428" y="4637896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09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862" y="752475"/>
            <a:ext cx="10896600" cy="558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08080" y="720100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08080" y="2636912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46180" y="4032138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59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11165"/>
            <a:ext cx="1087755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146" y="4865077"/>
            <a:ext cx="9296400" cy="83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6120" y="1825000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0880" y="4316587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88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590" y="1288806"/>
            <a:ext cx="109156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8020" y="4613920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48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2024-12-13T02:15:05Z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