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49" r:id="rId4"/>
    <p:sldId id="347" r:id="rId5"/>
    <p:sldId id="346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5" r:id="rId15"/>
    <p:sldId id="334" r:id="rId16"/>
    <p:sldId id="333" r:id="rId17"/>
    <p:sldId id="332" r:id="rId18"/>
    <p:sldId id="329" r:id="rId19"/>
    <p:sldId id="328" r:id="rId20"/>
    <p:sldId id="326" r:id="rId21"/>
    <p:sldId id="325" r:id="rId22"/>
    <p:sldId id="355" r:id="rId23"/>
    <p:sldId id="354" r:id="rId24"/>
    <p:sldId id="353" r:id="rId25"/>
    <p:sldId id="352" r:id="rId26"/>
    <p:sldId id="351" r:id="rId27"/>
    <p:sldId id="350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2564765"/>
            <a:ext cx="10102215" cy="1085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09703"/>
            <a:ext cx="371335" cy="40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5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435311"/>
            <a:ext cx="437984" cy="39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1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341468"/>
            <a:ext cx="380855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51" b="2787"/>
          <a:stretch>
            <a:fillRect/>
          </a:stretch>
        </p:blipFill>
        <p:spPr>
          <a:xfrm>
            <a:off x="3575685" y="2908935"/>
            <a:ext cx="3788410" cy="394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484630"/>
            <a:ext cx="9674225" cy="53098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81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5862128"/>
            <a:ext cx="437984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922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6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504693"/>
            <a:ext cx="342769" cy="39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3140710"/>
            <a:ext cx="8571865" cy="13481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364710"/>
            <a:ext cx="11340000" cy="1983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3670"/>
            <a:ext cx="11340000" cy="5734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28602"/>
            <a:ext cx="371335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28698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01"/>
          <a:stretch>
            <a:fillRect/>
          </a:stretch>
        </p:blipFill>
        <p:spPr>
          <a:xfrm>
            <a:off x="3406775" y="3905885"/>
            <a:ext cx="3885565" cy="23444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2145" y="2515870"/>
            <a:ext cx="240728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185" y="3496945"/>
            <a:ext cx="393128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924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629" y="764911"/>
            <a:ext cx="3418186" cy="7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3828" y="2990752"/>
            <a:ext cx="2513652" cy="3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4076420"/>
            <a:ext cx="11340000" cy="27051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66548" y="4305022"/>
            <a:ext cx="780755" cy="35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7782" y="4962255"/>
            <a:ext cx="780755" cy="35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2719" y="4952729"/>
            <a:ext cx="1551989" cy="36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18739" y="5619487"/>
            <a:ext cx="799798" cy="34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5893" y="6276719"/>
            <a:ext cx="799798" cy="35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9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700" y="2396490"/>
            <a:ext cx="78041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3540" y="3357245"/>
            <a:ext cx="410400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0478" y="4332454"/>
            <a:ext cx="571283" cy="5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50" y="1412595"/>
            <a:ext cx="6840000" cy="4322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908405"/>
            <a:ext cx="7016400" cy="558226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05" y="908405"/>
            <a:ext cx="603509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980160"/>
            <a:ext cx="6264000" cy="4279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64690" y="3501686"/>
            <a:ext cx="418256" cy="36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7890" y="4653280"/>
            <a:ext cx="63500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836015"/>
            <a:ext cx="62442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670" y="2335789"/>
            <a:ext cx="304087" cy="27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6670" y="4286545"/>
            <a:ext cx="304087" cy="26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6670" y="6232057"/>
            <a:ext cx="304087" cy="26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60" y="1340205"/>
            <a:ext cx="6120000" cy="36729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2035" y="1916430"/>
            <a:ext cx="7162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4192" y="3860583"/>
            <a:ext cx="566446" cy="57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3197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9136" y="1637074"/>
            <a:ext cx="390377" cy="35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388" y="1627529"/>
            <a:ext cx="1171133" cy="36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9136" y="2286154"/>
            <a:ext cx="1171133" cy="36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2410" y="2286154"/>
            <a:ext cx="1152090" cy="36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6541" y="2286154"/>
            <a:ext cx="1142569" cy="36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92511" y="3603404"/>
            <a:ext cx="771234" cy="34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1452981"/>
            <a:ext cx="1114005" cy="36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6901" y="2111302"/>
            <a:ext cx="771234" cy="35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1007" y="2760082"/>
            <a:ext cx="1152090" cy="37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5642" y="3427944"/>
            <a:ext cx="1152090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3727" y="3418403"/>
            <a:ext cx="1571032" cy="36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005300"/>
            <a:ext cx="11340000" cy="181239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006273" y="4091150"/>
            <a:ext cx="390377" cy="3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91210" y="4081611"/>
            <a:ext cx="790277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48741" y="4730259"/>
            <a:ext cx="761712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43200" y="4739798"/>
            <a:ext cx="1942367" cy="3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44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3073" y="3245924"/>
            <a:ext cx="276120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43073" y="4552544"/>
            <a:ext cx="276120" cy="2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4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14726"/>
            <a:ext cx="285642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1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51277"/>
            <a:ext cx="257078" cy="27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62516"/>
            <a:ext cx="371335" cy="4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408284"/>
            <a:ext cx="380856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75</cp:revision>
  <dcterms:created xsi:type="dcterms:W3CDTF">2015-09-16T06:44:00Z</dcterms:created>
  <dcterms:modified xsi:type="dcterms:W3CDTF">2024-12-11T07:56:49Z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