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3133725"/>
            <a:ext cx="79438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09775"/>
            <a:ext cx="108966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1118" y="199026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6190" y="2936756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6079" y="389249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94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02" y="718771"/>
            <a:ext cx="10877550" cy="577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8798" y="113682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29724" y="408050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35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17381"/>
            <a:ext cx="108585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08920"/>
            <a:ext cx="734385" cy="318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129845"/>
            <a:ext cx="2304256" cy="318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212" y="4581128"/>
            <a:ext cx="816500" cy="326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9016" y="5049752"/>
            <a:ext cx="734385" cy="318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04360" y="5499913"/>
            <a:ext cx="1043512" cy="32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32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323" y="1333500"/>
            <a:ext cx="108966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6601" y="5223745"/>
            <a:ext cx="485143" cy="41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3880" y="5257769"/>
            <a:ext cx="916328" cy="393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718763"/>
            <a:ext cx="493712" cy="365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89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838325"/>
            <a:ext cx="104775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8874" y="2306924"/>
            <a:ext cx="829606" cy="360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8388" y="2300460"/>
            <a:ext cx="829606" cy="360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2775523"/>
            <a:ext cx="2514592" cy="363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5538" y="3230674"/>
            <a:ext cx="829606" cy="360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7052" y="3218688"/>
            <a:ext cx="1914419" cy="359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74024" y="3230468"/>
            <a:ext cx="829606" cy="360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6320" y="4134008"/>
            <a:ext cx="1222288" cy="370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302" y="1243379"/>
            <a:ext cx="108775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817" y="2646485"/>
            <a:ext cx="1049655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3858" y="4883320"/>
            <a:ext cx="1186158" cy="383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0671" y="4877200"/>
            <a:ext cx="695735" cy="383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8928" y="5363688"/>
            <a:ext cx="499535" cy="383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2144" y="5835744"/>
            <a:ext cx="2013200" cy="363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9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90675"/>
            <a:ext cx="104965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1516" y="2029131"/>
            <a:ext cx="1146463" cy="386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3356" y="2955424"/>
            <a:ext cx="1146463" cy="386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2517" y="3883908"/>
            <a:ext cx="947564" cy="39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3420" y="4349864"/>
            <a:ext cx="947564" cy="39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3092" y="4809356"/>
            <a:ext cx="1639788" cy="387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18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775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924" y="2691336"/>
            <a:ext cx="4371975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9494" y="2672861"/>
            <a:ext cx="6067425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87138" y="4492160"/>
            <a:ext cx="1576302" cy="36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16018" y="5020480"/>
            <a:ext cx="397742" cy="35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2704" y="5016016"/>
            <a:ext cx="795496" cy="317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13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27" y="1770917"/>
            <a:ext cx="429577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911" y="2268416"/>
            <a:ext cx="104775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78994" y="2696837"/>
            <a:ext cx="354350" cy="351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671437"/>
            <a:ext cx="1032856" cy="369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2679370"/>
            <a:ext cx="1032856" cy="369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3183345"/>
            <a:ext cx="1531616" cy="32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1272" y="3652208"/>
            <a:ext cx="1531616" cy="32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9408" y="4101456"/>
            <a:ext cx="676624" cy="32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18438" y="4532440"/>
            <a:ext cx="1129962" cy="381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21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58" y="1296133"/>
            <a:ext cx="108585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547" y="2713892"/>
            <a:ext cx="8153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5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9967"/>
            <a:ext cx="108966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1118" y="220362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1118" y="3284984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8853" y="5301208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764" y="720236"/>
            <a:ext cx="1042035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7904" y="2347307"/>
            <a:ext cx="2788815" cy="28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3792" y="3392552"/>
            <a:ext cx="818168" cy="29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5736" y="4013783"/>
            <a:ext cx="818168" cy="29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1412" y="4418712"/>
            <a:ext cx="1258308" cy="34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3340" y="5347890"/>
            <a:ext cx="1258308" cy="34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6984" y="5856952"/>
            <a:ext cx="9965576" cy="305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26424" y="6245885"/>
            <a:ext cx="3595816" cy="379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91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394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9374" y="2260625"/>
            <a:ext cx="1424545" cy="32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180482"/>
            <a:ext cx="1946488" cy="345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8872" y="3656613"/>
            <a:ext cx="1424545" cy="322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7894" y="4586630"/>
            <a:ext cx="1946488" cy="345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2052" y="5037212"/>
            <a:ext cx="1142558" cy="334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5484004"/>
            <a:ext cx="1126976" cy="352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28825"/>
            <a:ext cx="104394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6614" y="2514625"/>
            <a:ext cx="1007985" cy="335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1648" y="2940745"/>
            <a:ext cx="3979232" cy="376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5256" y="3902576"/>
            <a:ext cx="1007985" cy="335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0609" y="3906386"/>
            <a:ext cx="741452" cy="335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8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54748"/>
            <a:ext cx="108966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6358" y="128922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6358" y="3370579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00175"/>
            <a:ext cx="109537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3978" y="137304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1910" y="4016876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41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89" y="1296865"/>
            <a:ext cx="108585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5878" y="125874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5878" y="2780928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82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323" y="1325441"/>
            <a:ext cx="10896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8258" y="126636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8738" y="279312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3122" y="4797551"/>
            <a:ext cx="444478" cy="407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1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005" y="1323975"/>
            <a:ext cx="109156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9058" y="174388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8578" y="3753972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5447" y="4759018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7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984" y="1370867"/>
            <a:ext cx="108966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20" y="2839183"/>
            <a:ext cx="10858500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3018" y="132732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2612" y="3307844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91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640" y="1363540"/>
            <a:ext cx="108775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1598" y="128922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6670" y="3317047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1192" y="4729094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54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2024-12-13T02:10:53Z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