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75" r:id="rId4"/>
    <p:sldId id="374" r:id="rId5"/>
    <p:sldId id="371" r:id="rId6"/>
    <p:sldId id="368" r:id="rId7"/>
    <p:sldId id="366" r:id="rId8"/>
    <p:sldId id="365" r:id="rId9"/>
    <p:sldId id="364" r:id="rId10"/>
    <p:sldId id="363" r:id="rId11"/>
    <p:sldId id="361" r:id="rId12"/>
    <p:sldId id="360" r:id="rId13"/>
    <p:sldId id="359" r:id="rId14"/>
    <p:sldId id="357" r:id="rId15"/>
    <p:sldId id="354" r:id="rId16"/>
    <p:sldId id="353" r:id="rId17"/>
    <p:sldId id="350" r:id="rId18"/>
    <p:sldId id="349" r:id="rId19"/>
    <p:sldId id="348" r:id="rId20"/>
    <p:sldId id="347" r:id="rId21"/>
    <p:sldId id="346" r:id="rId22"/>
    <p:sldId id="345" r:id="rId23"/>
    <p:sldId id="343" r:id="rId24"/>
    <p:sldId id="340" r:id="rId25"/>
    <p:sldId id="339" r:id="rId26"/>
    <p:sldId id="338" r:id="rId27"/>
    <p:sldId id="337" r:id="rId28"/>
    <p:sldId id="336" r:id="rId29"/>
    <p:sldId id="335" r:id="rId30"/>
    <p:sldId id="333" r:id="rId31"/>
    <p:sldId id="331" r:id="rId32"/>
    <p:sldId id="330" r:id="rId33"/>
    <p:sldId id="329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2564765"/>
            <a:ext cx="7195185" cy="1087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9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506142"/>
            <a:ext cx="437984" cy="39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4"/>
          <a:stretch>
            <a:fillRect/>
          </a:stretch>
        </p:blipFill>
        <p:spPr>
          <a:xfrm>
            <a:off x="839470" y="4107815"/>
            <a:ext cx="11339830" cy="19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91"/>
          <a:stretch>
            <a:fillRect/>
          </a:stretch>
        </p:blipFill>
        <p:spPr>
          <a:xfrm>
            <a:off x="551815" y="1125500"/>
            <a:ext cx="11339830" cy="1930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852775"/>
            <a:ext cx="11340000" cy="382453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3072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280130"/>
            <a:ext cx="428463" cy="39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62" b="996"/>
          <a:stretch>
            <a:fillRect/>
          </a:stretch>
        </p:blipFill>
        <p:spPr>
          <a:xfrm>
            <a:off x="4569460" y="2853055"/>
            <a:ext cx="2921000" cy="27844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517235"/>
            <a:ext cx="11340000" cy="1029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908685"/>
            <a:ext cx="11092815" cy="5767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2060575"/>
            <a:ext cx="65214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80440"/>
            <a:ext cx="9932670" cy="340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1595" y="3822065"/>
            <a:ext cx="66548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4" b="737"/>
          <a:stretch>
            <a:fillRect/>
          </a:stretch>
        </p:blipFill>
        <p:spPr>
          <a:xfrm>
            <a:off x="4152265" y="3573145"/>
            <a:ext cx="2586990" cy="20085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517515"/>
            <a:ext cx="10619105" cy="986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72065" cy="5323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2277110"/>
            <a:ext cx="46482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6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587219"/>
            <a:ext cx="371335" cy="40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9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614750"/>
            <a:ext cx="380856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9330690" cy="5620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170" y="2780665"/>
            <a:ext cx="50546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1497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4185" y="2292492"/>
            <a:ext cx="421275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980160"/>
            <a:ext cx="11340000" cy="2853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8086" y="3346619"/>
            <a:ext cx="342769" cy="39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2678150"/>
            <a:ext cx="11340000" cy="4179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2550"/>
            <a:ext cx="11340000" cy="29366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6"/>
          <a:stretch>
            <a:fillRect/>
          </a:stretch>
        </p:blipFill>
        <p:spPr>
          <a:xfrm>
            <a:off x="1175385" y="3989070"/>
            <a:ext cx="10369595" cy="8909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39" b="-632"/>
          <a:stretch>
            <a:fillRect/>
          </a:stretch>
        </p:blipFill>
        <p:spPr>
          <a:xfrm>
            <a:off x="6360160" y="3989070"/>
            <a:ext cx="3095625" cy="26447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6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2520861"/>
            <a:ext cx="580806" cy="51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465" y="2530397"/>
            <a:ext cx="1161612" cy="52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2511097"/>
            <a:ext cx="2370831" cy="51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4475112"/>
            <a:ext cx="580806" cy="51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6372" y="4503714"/>
            <a:ext cx="1056876" cy="4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7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2662449"/>
            <a:ext cx="399899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3567434"/>
            <a:ext cx="514156" cy="51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3519352"/>
            <a:ext cx="428463" cy="37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969" y="3452682"/>
            <a:ext cx="542720" cy="50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58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34962" y="2427479"/>
            <a:ext cx="580806" cy="52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530" y="2355215"/>
            <a:ext cx="201803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16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9" b="-2234"/>
          <a:stretch>
            <a:fillRect/>
          </a:stretch>
        </p:blipFill>
        <p:spPr>
          <a:xfrm>
            <a:off x="2567940" y="4077335"/>
            <a:ext cx="7279640" cy="258508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58"/>
          <a:stretch>
            <a:fillRect/>
          </a:stretch>
        </p:blipFill>
        <p:spPr>
          <a:xfrm>
            <a:off x="767715" y="1196975"/>
            <a:ext cx="8147050" cy="12807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493010"/>
            <a:ext cx="7995285" cy="42151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67305" y="3357245"/>
            <a:ext cx="35369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575685" y="3284855"/>
            <a:ext cx="95948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785" y="4004945"/>
            <a:ext cx="95948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2035" y="4725035"/>
            <a:ext cx="44005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460" y="5373370"/>
            <a:ext cx="89725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9830" y="6092825"/>
            <a:ext cx="223583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9"/>
          <a:stretch>
            <a:fillRect/>
          </a:stretch>
        </p:blipFill>
        <p:spPr>
          <a:xfrm>
            <a:off x="574675" y="1196975"/>
            <a:ext cx="9598660" cy="1428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2493010"/>
            <a:ext cx="4563745" cy="18980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4149090"/>
            <a:ext cx="9598660" cy="24453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4605" y="4364990"/>
            <a:ext cx="56959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1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270" y="3442970"/>
            <a:ext cx="136271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4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901" y="1682297"/>
            <a:ext cx="561763" cy="39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614" y="2627536"/>
            <a:ext cx="342770" cy="49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1"/>
          <a:stretch>
            <a:fillRect/>
          </a:stretch>
        </p:blipFill>
        <p:spPr>
          <a:xfrm>
            <a:off x="360045" y="1340485"/>
            <a:ext cx="9175750" cy="3013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 b="2373"/>
          <a:stretch>
            <a:fillRect/>
          </a:stretch>
        </p:blipFill>
        <p:spPr>
          <a:xfrm>
            <a:off x="1775460" y="4288790"/>
            <a:ext cx="6616700" cy="256921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5869" y="1424439"/>
            <a:ext cx="514156" cy="48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662" y="2398005"/>
            <a:ext cx="1685288" cy="50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926" y="3419294"/>
            <a:ext cx="418942" cy="44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26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68" y="4548399"/>
            <a:ext cx="1075919" cy="4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84290" y="4421505"/>
            <a:ext cx="127444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6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200" y="3357245"/>
            <a:ext cx="12915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7310" y="4328795"/>
            <a:ext cx="831850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362" y="5319512"/>
            <a:ext cx="2218488" cy="5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9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531996"/>
            <a:ext cx="428463" cy="39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38" b="4459"/>
          <a:stretch>
            <a:fillRect/>
          </a:stretch>
        </p:blipFill>
        <p:spPr>
          <a:xfrm>
            <a:off x="10560685" y="3600450"/>
            <a:ext cx="1414780" cy="24314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923260"/>
            <a:ext cx="11340000" cy="37855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1909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8408" y="2370094"/>
            <a:ext cx="371334" cy="40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 b="1399"/>
          <a:stretch>
            <a:fillRect/>
          </a:stretch>
        </p:blipFill>
        <p:spPr>
          <a:xfrm>
            <a:off x="3910965" y="2681605"/>
            <a:ext cx="5062855" cy="354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05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2095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85892"/>
            <a:ext cx="342769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60" b="21454"/>
          <a:stretch>
            <a:fillRect/>
          </a:stretch>
        </p:blipFill>
        <p:spPr>
          <a:xfrm>
            <a:off x="5231810" y="2033270"/>
            <a:ext cx="3653745" cy="460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224280"/>
            <a:ext cx="8470265" cy="51612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2162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33641"/>
            <a:ext cx="342769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3" b="1373"/>
          <a:stretch>
            <a:fillRect/>
          </a:stretch>
        </p:blipFill>
        <p:spPr>
          <a:xfrm>
            <a:off x="3575685" y="2997200"/>
            <a:ext cx="512953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79</cp:revision>
  <dcterms:created xsi:type="dcterms:W3CDTF">2015-09-16T06:44:00Z</dcterms:created>
  <dcterms:modified xsi:type="dcterms:W3CDTF">2024-12-12T01:28:55Z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