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51" r:id="rId4"/>
    <p:sldId id="379" r:id="rId5"/>
    <p:sldId id="348" r:id="rId6"/>
    <p:sldId id="347" r:id="rId7"/>
    <p:sldId id="346" r:id="rId8"/>
    <p:sldId id="345" r:id="rId9"/>
    <p:sldId id="340" r:id="rId10"/>
    <p:sldId id="339" r:id="rId11"/>
    <p:sldId id="338" r:id="rId12"/>
    <p:sldId id="335" r:id="rId13"/>
    <p:sldId id="333" r:id="rId14"/>
    <p:sldId id="332" r:id="rId15"/>
    <p:sldId id="331" r:id="rId16"/>
    <p:sldId id="329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7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27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2636520"/>
            <a:ext cx="9796145" cy="8547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196975"/>
            <a:ext cx="10384155" cy="8001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3429000"/>
            <a:ext cx="6877050" cy="33426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240" y="1889760"/>
            <a:ext cx="10384155" cy="17132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17380" y="2924810"/>
            <a:ext cx="63182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80795"/>
            <a:ext cx="11340000" cy="38466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9365" y="4044718"/>
            <a:ext cx="342769" cy="391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355" y="3614420"/>
            <a:ext cx="4620895" cy="3234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196975"/>
            <a:ext cx="9267825" cy="52578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411970" cy="5302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42960" y="2821940"/>
            <a:ext cx="59182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52830"/>
            <a:ext cx="10233025" cy="16529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2564765"/>
            <a:ext cx="10233025" cy="4144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4650" y="4284980"/>
            <a:ext cx="640715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124585"/>
            <a:ext cx="8655050" cy="48221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78" t="1319" r="9330" b="-619"/>
          <a:stretch>
            <a:fillRect/>
          </a:stretch>
        </p:blipFill>
        <p:spPr>
          <a:xfrm>
            <a:off x="9062720" y="2420620"/>
            <a:ext cx="2971800" cy="190563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908685"/>
            <a:ext cx="9894570" cy="5654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24470" y="1988820"/>
            <a:ext cx="180657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1270" y="2780665"/>
            <a:ext cx="308038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99740" y="5085080"/>
            <a:ext cx="78422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07895" y="5877560"/>
            <a:ext cx="143002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92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62619" y="1386067"/>
            <a:ext cx="1114005" cy="505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67204" y="2368002"/>
            <a:ext cx="418941" cy="362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0125" y="4961076"/>
            <a:ext cx="1123526" cy="533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52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06397" y="2234993"/>
            <a:ext cx="580806" cy="524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34965" y="4943475"/>
            <a:ext cx="546354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3615" y="5805805"/>
            <a:ext cx="716915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412875"/>
            <a:ext cx="11329670" cy="327850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815080" y="2096135"/>
            <a:ext cx="445135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67530" y="2712720"/>
            <a:ext cx="63309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92035" y="3717290"/>
            <a:ext cx="199517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28250" y="3717290"/>
            <a:ext cx="72390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384290" y="4220845"/>
            <a:ext cx="72390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" y="1340485"/>
            <a:ext cx="11923395" cy="503999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4224020" y="1196975"/>
            <a:ext cx="130810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87845" y="1196975"/>
            <a:ext cx="130810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441950" y="1838325"/>
            <a:ext cx="113665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511675" y="2348865"/>
            <a:ext cx="113665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079875" y="2859405"/>
            <a:ext cx="65468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87845" y="2859405"/>
            <a:ext cx="65468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336405" y="2853055"/>
            <a:ext cx="65468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799965" y="3385820"/>
            <a:ext cx="126555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013835" y="3899535"/>
            <a:ext cx="54991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441950" y="3899535"/>
            <a:ext cx="64897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976495" y="4940935"/>
            <a:ext cx="64897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7607935" y="4940935"/>
            <a:ext cx="94297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160010" y="5436870"/>
            <a:ext cx="65214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8112125" y="5436870"/>
            <a:ext cx="72263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0848340" y="5436870"/>
            <a:ext cx="72263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5196840" y="5960745"/>
            <a:ext cx="72263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08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05088" y="6010047"/>
            <a:ext cx="437984" cy="390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334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6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3386783"/>
            <a:ext cx="380856" cy="381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95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"/>
          <a:stretch>
            <a:fillRect/>
          </a:stretch>
        </p:blipFill>
        <p:spPr>
          <a:xfrm>
            <a:off x="969645" y="2925445"/>
            <a:ext cx="10959510" cy="26885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924" y="4116835"/>
            <a:ext cx="342770" cy="381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2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3309812"/>
            <a:ext cx="371335" cy="400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364980" cy="5294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00415" y="4509135"/>
            <a:ext cx="69913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79</cp:revision>
  <dcterms:created xsi:type="dcterms:W3CDTF">2015-09-16T06:44:00Z</dcterms:created>
  <dcterms:modified xsi:type="dcterms:W3CDTF">2024-12-12T02:55:21Z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