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62" r:id="rId4"/>
    <p:sldId id="361" r:id="rId5"/>
    <p:sldId id="359" r:id="rId6"/>
    <p:sldId id="358" r:id="rId7"/>
    <p:sldId id="357" r:id="rId8"/>
    <p:sldId id="356" r:id="rId9"/>
    <p:sldId id="355" r:id="rId10"/>
    <p:sldId id="353" r:id="rId11"/>
    <p:sldId id="352" r:id="rId12"/>
    <p:sldId id="351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0" r:id="rId22"/>
    <p:sldId id="338" r:id="rId23"/>
    <p:sldId id="337" r:id="rId24"/>
    <p:sldId id="336" r:id="rId25"/>
    <p:sldId id="334" r:id="rId26"/>
    <p:sldId id="333" r:id="rId27"/>
    <p:sldId id="332" r:id="rId28"/>
    <p:sldId id="331" r:id="rId29"/>
    <p:sldId id="330" r:id="rId30"/>
    <p:sldId id="328" r:id="rId31"/>
    <p:sldId id="327" r:id="rId32"/>
    <p:sldId id="326" r:id="rId33"/>
    <p:sldId id="325" r:id="rId34"/>
    <p:sldId id="368" r:id="rId35"/>
    <p:sldId id="367" r:id="rId36"/>
    <p:sldId id="366" r:id="rId37"/>
    <p:sldId id="365" r:id="rId38"/>
    <p:sldId id="364" r:id="rId39"/>
    <p:sldId id="363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853055"/>
            <a:ext cx="10980000" cy="8947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7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558172"/>
            <a:ext cx="371335" cy="3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5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386399"/>
            <a:ext cx="380856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2996565"/>
            <a:ext cx="6218555" cy="391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452593"/>
            <a:ext cx="342770" cy="38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6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473190"/>
            <a:ext cx="380856" cy="3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6" b="37138"/>
          <a:stretch>
            <a:fillRect/>
          </a:stretch>
        </p:blipFill>
        <p:spPr>
          <a:xfrm>
            <a:off x="4800010" y="2853055"/>
            <a:ext cx="4139520" cy="309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726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217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5719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3986133"/>
            <a:ext cx="342770" cy="39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7332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134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5554030"/>
            <a:ext cx="371334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975"/>
            <a:ext cx="7857490" cy="2680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3717290"/>
            <a:ext cx="7857490" cy="29013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14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0982" y="3781012"/>
            <a:ext cx="371335" cy="33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6574" y="4429806"/>
            <a:ext cx="780755" cy="34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7984" y="4429806"/>
            <a:ext cx="761711" cy="34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4585"/>
            <a:ext cx="8710295" cy="2414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080" y="2780665"/>
            <a:ext cx="76581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357245"/>
            <a:ext cx="8710295" cy="343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6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6065727"/>
            <a:ext cx="361813" cy="39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222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81075"/>
            <a:ext cx="10552430" cy="32073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4004945"/>
            <a:ext cx="6344285" cy="26765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4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874382"/>
            <a:ext cx="209471" cy="38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3929" y="2845762"/>
            <a:ext cx="495113" cy="45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6297" y="2864842"/>
            <a:ext cx="314206" cy="3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1990" y="2597785"/>
            <a:ext cx="174625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01690" y="4928235"/>
            <a:ext cx="128587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757566"/>
            <a:ext cx="495113" cy="9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975" y="3561715"/>
            <a:ext cx="25082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9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86700" y="1434090"/>
            <a:ext cx="2275617" cy="51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975" y="3518535"/>
            <a:ext cx="152717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2758235"/>
            <a:ext cx="1133047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3835058"/>
            <a:ext cx="1056876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4585"/>
            <a:ext cx="9831070" cy="3284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/>
          <a:stretch>
            <a:fillRect/>
          </a:stretch>
        </p:blipFill>
        <p:spPr>
          <a:xfrm>
            <a:off x="9480550" y="3213100"/>
            <a:ext cx="2317750" cy="314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97462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0631" y="4255702"/>
            <a:ext cx="327330" cy="3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0370" y="6105525"/>
            <a:ext cx="360362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1196975"/>
            <a:ext cx="9603740" cy="2781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978910"/>
            <a:ext cx="9605645" cy="26936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871720" y="2132965"/>
            <a:ext cx="76263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39920" y="2780665"/>
            <a:ext cx="47371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08675" y="2780665"/>
            <a:ext cx="47371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60010" y="3457575"/>
            <a:ext cx="47371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60010" y="4077335"/>
            <a:ext cx="47371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45685" y="4782185"/>
            <a:ext cx="7886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015865" y="5445125"/>
            <a:ext cx="7886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40370" y="2132965"/>
            <a:ext cx="7886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536180" y="2780665"/>
            <a:ext cx="5073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20505" y="2780665"/>
            <a:ext cx="5073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400415" y="3429000"/>
            <a:ext cx="5073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61045" y="4077335"/>
            <a:ext cx="5073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78470" y="4725670"/>
            <a:ext cx="6851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400415" y="5412105"/>
            <a:ext cx="5073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7355" y="1576588"/>
            <a:ext cx="1075919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9874" y="2662941"/>
            <a:ext cx="3342015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2518" y="4969058"/>
            <a:ext cx="40942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5690" y="2670810"/>
            <a:ext cx="128524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8650" y="2637155"/>
            <a:ext cx="104203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319" y="4075926"/>
            <a:ext cx="571284" cy="4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0629" y="4075926"/>
            <a:ext cx="1142569" cy="4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59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3526" y="3731571"/>
            <a:ext cx="1647204" cy="50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95" y="1268450"/>
            <a:ext cx="5724000" cy="3909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50" y="1268450"/>
            <a:ext cx="5724000" cy="402541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1484350"/>
            <a:ext cx="5724000" cy="461177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50" y="1268450"/>
            <a:ext cx="5724000" cy="4811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05" y="1052550"/>
            <a:ext cx="5724000" cy="5482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99325" y="2916555"/>
            <a:ext cx="50736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9325" y="4545330"/>
            <a:ext cx="50736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9325" y="6021705"/>
            <a:ext cx="50736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1340205"/>
            <a:ext cx="5724000" cy="3848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1995" y="1844615"/>
            <a:ext cx="425016" cy="37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8717" y="2805585"/>
            <a:ext cx="498295" cy="52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8717" y="3860510"/>
            <a:ext cx="498295" cy="52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1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2719069"/>
            <a:ext cx="790277" cy="37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3414229"/>
            <a:ext cx="780755" cy="31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6599" y="3385661"/>
            <a:ext cx="2094710" cy="36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2997" y="4042730"/>
            <a:ext cx="1171133" cy="36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4836" y="4709321"/>
            <a:ext cx="752191" cy="36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48765" y="4709321"/>
            <a:ext cx="1561511" cy="36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17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28985" y="3940810"/>
            <a:ext cx="35560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2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2101305"/>
            <a:ext cx="323727" cy="27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7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530226"/>
            <a:ext cx="342770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387020"/>
            <a:ext cx="342770" cy="38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32"/>
          <a:stretch>
            <a:fillRect/>
          </a:stretch>
        </p:blipFill>
        <p:spPr>
          <a:xfrm>
            <a:off x="2783840" y="3213100"/>
            <a:ext cx="4766945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18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84</cp:revision>
  <dcterms:created xsi:type="dcterms:W3CDTF">2015-09-16T06:44:00Z</dcterms:created>
  <dcterms:modified xsi:type="dcterms:W3CDTF">2024-12-12T03:10:41Z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