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6"/>
  </p:handoutMasterIdLst>
  <p:sldIdLst>
    <p:sldId id="302" r:id="rId3"/>
    <p:sldId id="348" r:id="rId4"/>
    <p:sldId id="347" r:id="rId5"/>
    <p:sldId id="345" r:id="rId6"/>
    <p:sldId id="343" r:id="rId7"/>
    <p:sldId id="342" r:id="rId8"/>
    <p:sldId id="341" r:id="rId9"/>
    <p:sldId id="340" r:id="rId10"/>
    <p:sldId id="339" r:id="rId11"/>
    <p:sldId id="338" r:id="rId12"/>
    <p:sldId id="335" r:id="rId13"/>
    <p:sldId id="332" r:id="rId14"/>
    <p:sldId id="330" r:id="rId15"/>
    <p:sldId id="329" r:id="rId16"/>
    <p:sldId id="328" r:id="rId17"/>
    <p:sldId id="326" r:id="rId18"/>
    <p:sldId id="325" r:id="rId20"/>
    <p:sldId id="324" r:id="rId21"/>
    <p:sldId id="353" r:id="rId22"/>
    <p:sldId id="352" r:id="rId23"/>
    <p:sldId id="350" r:id="rId24"/>
    <p:sldId id="349" r:id="rId25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2853055"/>
            <a:ext cx="10725150" cy="9264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24585"/>
            <a:ext cx="10351135" cy="31635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80550" y="3545205"/>
            <a:ext cx="495935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403"/>
          <a:stretch>
            <a:fillRect/>
          </a:stretch>
        </p:blipFill>
        <p:spPr>
          <a:xfrm>
            <a:off x="3791585" y="4149090"/>
            <a:ext cx="3202305" cy="126492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5102860"/>
            <a:ext cx="9627870" cy="1755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67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560904"/>
            <a:ext cx="342769" cy="391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2996920"/>
            <a:ext cx="11340000" cy="394531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666"/>
          <a:stretch>
            <a:fillRect/>
          </a:stretch>
        </p:blipFill>
        <p:spPr>
          <a:xfrm>
            <a:off x="7680325" y="3644900"/>
            <a:ext cx="3744595" cy="191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807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595" b="2848"/>
          <a:stretch>
            <a:fillRect/>
          </a:stretch>
        </p:blipFill>
        <p:spPr>
          <a:xfrm>
            <a:off x="3431540" y="3152140"/>
            <a:ext cx="4304030" cy="330073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5"/>
          <a:stretch>
            <a:fillRect/>
          </a:stretch>
        </p:blipFill>
        <p:spPr>
          <a:xfrm>
            <a:off x="407670" y="1052830"/>
            <a:ext cx="11012805" cy="5760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57909" y="1246915"/>
            <a:ext cx="2154426" cy="490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12075" y="2060575"/>
            <a:ext cx="223329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33922" y="3227597"/>
            <a:ext cx="536295" cy="462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09245" y="4208682"/>
            <a:ext cx="1035604" cy="435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29870" y="6180108"/>
            <a:ext cx="480816" cy="444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20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87808" y="2444034"/>
            <a:ext cx="1647204" cy="514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125220"/>
            <a:ext cx="9250045" cy="37407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73" b="5639"/>
          <a:stretch>
            <a:fillRect/>
          </a:stretch>
        </p:blipFill>
        <p:spPr>
          <a:xfrm>
            <a:off x="2135505" y="4581525"/>
            <a:ext cx="6247765" cy="2175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215880" cy="5368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55820" y="2277110"/>
            <a:ext cx="123190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8435" y="5876925"/>
            <a:ext cx="116967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058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99965" y="1268730"/>
            <a:ext cx="2329815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87254" y="2509963"/>
            <a:ext cx="3865691" cy="51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05289" y="3500632"/>
            <a:ext cx="571284" cy="523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13"/>
          <a:stretch>
            <a:fillRect/>
          </a:stretch>
        </p:blipFill>
        <p:spPr>
          <a:xfrm>
            <a:off x="2855595" y="1053110"/>
            <a:ext cx="6120130" cy="4578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40" y="1268450"/>
            <a:ext cx="6120000" cy="498371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412875"/>
            <a:ext cx="9968230" cy="531876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584065" y="2853055"/>
            <a:ext cx="92964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68445" y="3429000"/>
            <a:ext cx="92964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96000" y="3429000"/>
            <a:ext cx="723265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760460" y="3429000"/>
            <a:ext cx="723265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447665" y="4580890"/>
            <a:ext cx="723265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880100" y="5126990"/>
            <a:ext cx="723265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817495" y="5661025"/>
            <a:ext cx="723265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552305" y="5661025"/>
            <a:ext cx="723265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647440" y="6237605"/>
            <a:ext cx="1367790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440" y="836930"/>
            <a:ext cx="4606925" cy="42316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440" y="4996815"/>
            <a:ext cx="4606925" cy="1748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05" y="836650"/>
            <a:ext cx="668451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46287" y="4537139"/>
            <a:ext cx="325526" cy="291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84550" y="6109427"/>
            <a:ext cx="387263" cy="393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135" y="1052550"/>
            <a:ext cx="626600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6390" y="2063003"/>
            <a:ext cx="305145" cy="273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28518" y="3531319"/>
            <a:ext cx="363017" cy="36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28518" y="5804840"/>
            <a:ext cx="363017" cy="373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557020"/>
            <a:ext cx="11602085" cy="208597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680325" y="1628775"/>
            <a:ext cx="92964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24020" y="2348865"/>
            <a:ext cx="92964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96450" y="2348865"/>
            <a:ext cx="92964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69405" y="2997200"/>
            <a:ext cx="165671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056495" y="2997200"/>
            <a:ext cx="165671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98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56900" y="3562350"/>
            <a:ext cx="429260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3932910"/>
            <a:ext cx="11340000" cy="25505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81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1158" y="2033549"/>
            <a:ext cx="276121" cy="285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24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2044427"/>
            <a:ext cx="323727" cy="276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33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19244" y="2090535"/>
            <a:ext cx="257078" cy="276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1" b="1986"/>
          <a:stretch>
            <a:fillRect/>
          </a:stretch>
        </p:blipFill>
        <p:spPr>
          <a:xfrm>
            <a:off x="407670" y="1052830"/>
            <a:ext cx="9568180" cy="5688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2215" y="2780665"/>
            <a:ext cx="47688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58"/>
          <a:stretch>
            <a:fillRect/>
          </a:stretch>
        </p:blipFill>
        <p:spPr>
          <a:xfrm>
            <a:off x="407670" y="1052830"/>
            <a:ext cx="9507220" cy="5688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61368" y="2984598"/>
            <a:ext cx="311326" cy="33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81</cp:revision>
  <dcterms:created xsi:type="dcterms:W3CDTF">2015-09-16T06:44:00Z</dcterms:created>
  <dcterms:modified xsi:type="dcterms:W3CDTF">2024-12-12T03:12:16Z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