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71" r:id="rId4"/>
    <p:sldId id="370" r:id="rId5"/>
    <p:sldId id="369" r:id="rId6"/>
    <p:sldId id="368" r:id="rId7"/>
    <p:sldId id="367" r:id="rId8"/>
    <p:sldId id="365" r:id="rId9"/>
    <p:sldId id="358" r:id="rId10"/>
    <p:sldId id="357" r:id="rId11"/>
    <p:sldId id="356" r:id="rId12"/>
    <p:sldId id="354" r:id="rId13"/>
    <p:sldId id="351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1" r:id="rId22"/>
    <p:sldId id="340" r:id="rId23"/>
    <p:sldId id="337" r:id="rId24"/>
    <p:sldId id="336" r:id="rId25"/>
    <p:sldId id="334" r:id="rId26"/>
    <p:sldId id="332" r:id="rId27"/>
    <p:sldId id="330" r:id="rId28"/>
    <p:sldId id="328" r:id="rId29"/>
    <p:sldId id="327" r:id="rId30"/>
    <p:sldId id="326" r:id="rId31"/>
    <p:sldId id="325" r:id="rId32"/>
    <p:sldId id="364" r:id="rId33"/>
    <p:sldId id="363" r:id="rId34"/>
    <p:sldId id="361" r:id="rId35"/>
    <p:sldId id="360" r:id="rId36"/>
    <p:sldId id="359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780665"/>
            <a:ext cx="8409940" cy="1110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12375" cy="282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3140710"/>
            <a:ext cx="6578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971165"/>
            <a:ext cx="8199120" cy="388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0440"/>
            <a:ext cx="9904095" cy="3903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495" y="4076700"/>
            <a:ext cx="5810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85" y="3716655"/>
            <a:ext cx="5419725" cy="15487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6772"/>
          <a:stretch>
            <a:fillRect/>
          </a:stretch>
        </p:blipFill>
        <p:spPr>
          <a:xfrm>
            <a:off x="1055370" y="5013325"/>
            <a:ext cx="8112125" cy="184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"/>
          <a:stretch>
            <a:fillRect/>
          </a:stretch>
        </p:blipFill>
        <p:spPr>
          <a:xfrm>
            <a:off x="479425" y="1197255"/>
            <a:ext cx="11198225" cy="566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8133" y="2306223"/>
            <a:ext cx="366687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375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20" y="3540093"/>
            <a:ext cx="380856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623570" y="1052830"/>
            <a:ext cx="1002601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164" y="3788704"/>
            <a:ext cx="38722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975"/>
            <a:ext cx="9512300" cy="4098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3068955"/>
            <a:ext cx="81470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157470"/>
            <a:ext cx="9512300" cy="163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402732"/>
            <a:ext cx="437984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4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9645650" cy="3371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2997200"/>
            <a:ext cx="5988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4424045"/>
            <a:ext cx="9645650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96876" y="3799074"/>
            <a:ext cx="809319" cy="34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5012" y="4485761"/>
            <a:ext cx="1152090" cy="3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554" y="4485761"/>
            <a:ext cx="752192" cy="3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463411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8298180" cy="3787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6225" y="4437380"/>
            <a:ext cx="6070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941570"/>
            <a:ext cx="6105525" cy="112839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021705"/>
            <a:ext cx="8383905" cy="66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"/>
          <a:stretch>
            <a:fillRect/>
          </a:stretch>
        </p:blipFill>
        <p:spPr>
          <a:xfrm>
            <a:off x="407670" y="1197255"/>
            <a:ext cx="9860280" cy="5651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0489" y="2936160"/>
            <a:ext cx="314610" cy="3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1075"/>
            <a:ext cx="8283575" cy="4166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 r="12369"/>
          <a:stretch>
            <a:fillRect/>
          </a:stretch>
        </p:blipFill>
        <p:spPr>
          <a:xfrm>
            <a:off x="7464425" y="4653280"/>
            <a:ext cx="4684395" cy="20205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27760" y="2060575"/>
            <a:ext cx="10008915" cy="88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0057" y="2280257"/>
            <a:ext cx="1056876" cy="45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44"/>
          <a:stretch>
            <a:fillRect/>
          </a:stretch>
        </p:blipFill>
        <p:spPr>
          <a:xfrm>
            <a:off x="407670" y="2997200"/>
            <a:ext cx="11339830" cy="2664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547" y="4149062"/>
            <a:ext cx="1056876" cy="45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4149090"/>
            <a:ext cx="7874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4"/>
          <a:stretch>
            <a:fillRect/>
          </a:stretch>
        </p:blipFill>
        <p:spPr>
          <a:xfrm>
            <a:off x="551815" y="1321715"/>
            <a:ext cx="11339830" cy="26832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51417" y="2335953"/>
            <a:ext cx="1628161" cy="5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2853" y="3241906"/>
            <a:ext cx="1104483" cy="4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089755"/>
            <a:ext cx="11340000" cy="26348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44565" y="4213861"/>
            <a:ext cx="504634" cy="4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0805" y="5082540"/>
            <a:ext cx="91814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84755" y="5872480"/>
            <a:ext cx="58051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34170" cy="3236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4655820" y="3717290"/>
            <a:ext cx="570230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6855" y="2303145"/>
            <a:ext cx="40417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775" y="3209925"/>
            <a:ext cx="22377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4045554"/>
            <a:ext cx="1675768" cy="51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073" y="5856687"/>
            <a:ext cx="428463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1090" y="2275205"/>
            <a:ext cx="82626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205224"/>
            <a:ext cx="571284" cy="4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100" y="3996690"/>
            <a:ext cx="52228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3123" y="1367109"/>
            <a:ext cx="780755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1357568"/>
            <a:ext cx="380856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2740961"/>
            <a:ext cx="1171133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7858" y="2740961"/>
            <a:ext cx="418942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408805"/>
            <a:ext cx="771234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2640" y="3138170"/>
            <a:ext cx="48266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3960" y="4100830"/>
            <a:ext cx="69761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836650"/>
            <a:ext cx="5724000" cy="4872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621030"/>
            <a:ext cx="5171440" cy="4077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645660"/>
            <a:ext cx="5171440" cy="206883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908405"/>
            <a:ext cx="53345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980160"/>
            <a:ext cx="5724000" cy="448458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340205"/>
            <a:ext cx="5724000" cy="38033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796007"/>
            <a:ext cx="1475818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4177469"/>
            <a:ext cx="1475818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662" y="4186996"/>
            <a:ext cx="771234" cy="34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4872963"/>
            <a:ext cx="1561511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8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130807"/>
            <a:ext cx="761712" cy="3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3505337"/>
            <a:ext cx="761711" cy="34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4192602"/>
            <a:ext cx="761711" cy="36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2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2186833"/>
            <a:ext cx="1209219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193" y="2196366"/>
            <a:ext cx="761712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161" y="2177300"/>
            <a:ext cx="1999496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183" y="2892275"/>
            <a:ext cx="390377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2873209"/>
            <a:ext cx="1209219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040" y="3559585"/>
            <a:ext cx="761712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77055"/>
            <a:ext cx="11340000" cy="165857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452072" y="5182769"/>
            <a:ext cx="1152090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5825" y="5192301"/>
            <a:ext cx="771234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8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2053327"/>
            <a:ext cx="742670" cy="3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2749200"/>
            <a:ext cx="809319" cy="3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4131413"/>
            <a:ext cx="1561511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66300" cy="4610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5373370"/>
            <a:ext cx="7505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6" b="12146"/>
          <a:stretch>
            <a:fillRect/>
          </a:stretch>
        </p:blipFill>
        <p:spPr>
          <a:xfrm>
            <a:off x="8112125" y="1124585"/>
            <a:ext cx="3726180" cy="21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2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84</cp:revision>
  <dcterms:created xsi:type="dcterms:W3CDTF">2015-09-16T06:44:00Z</dcterms:created>
  <dcterms:modified xsi:type="dcterms:W3CDTF">2024-12-12T03:02:37Z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