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525" y="3114675"/>
            <a:ext cx="607695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848" y="1285875"/>
            <a:ext cx="108775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9469" y="1761831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58988" y="3088392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4228" y="4044600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92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433" y="1328371"/>
            <a:ext cx="1087755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050" y="4383699"/>
            <a:ext cx="6505575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27569" y="1746591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94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90650"/>
            <a:ext cx="108775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0522" y="4951685"/>
            <a:ext cx="1355878" cy="42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5019987"/>
            <a:ext cx="1202536" cy="3394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95864" y="5033239"/>
            <a:ext cx="975216" cy="3312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65096" y="5040973"/>
            <a:ext cx="975216" cy="3312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84984" y="5046052"/>
            <a:ext cx="573896" cy="3336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28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82" y="1356946"/>
            <a:ext cx="108394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69189" y="4679021"/>
            <a:ext cx="458921" cy="3349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5200" y="4679191"/>
            <a:ext cx="458921" cy="3349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73736" y="4654024"/>
            <a:ext cx="832624" cy="370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76480" y="5181064"/>
            <a:ext cx="429840" cy="381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69992" y="5160744"/>
            <a:ext cx="777448" cy="340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52389" y="5727482"/>
            <a:ext cx="429840" cy="277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40468" y="5661248"/>
            <a:ext cx="518091" cy="419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67136" y="5661248"/>
            <a:ext cx="1161144" cy="32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21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605" y="1381858"/>
            <a:ext cx="10458450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685" y="4643804"/>
            <a:ext cx="6543675" cy="41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39729" y="1385911"/>
            <a:ext cx="529279" cy="3697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1366618"/>
            <a:ext cx="1404744" cy="385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69008" y="2348880"/>
            <a:ext cx="529279" cy="3697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12897" y="4608663"/>
            <a:ext cx="821887" cy="3839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814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28750"/>
            <a:ext cx="108775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12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628775"/>
            <a:ext cx="104394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93577" y="1652643"/>
            <a:ext cx="424824" cy="3793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1663587"/>
            <a:ext cx="825272" cy="348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0912" y="2207528"/>
            <a:ext cx="480928" cy="383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2174776"/>
            <a:ext cx="751408" cy="3449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88386" y="2702828"/>
            <a:ext cx="1406214" cy="329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40216" y="3239321"/>
            <a:ext cx="424824" cy="3793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04312" y="3239321"/>
            <a:ext cx="1022008" cy="301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75944" y="3686552"/>
            <a:ext cx="1006952" cy="379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47928" y="4221088"/>
            <a:ext cx="424824" cy="3793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12024" y="4293097"/>
            <a:ext cx="844680" cy="297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79420" y="4797153"/>
            <a:ext cx="552244" cy="317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439780" y="4756138"/>
            <a:ext cx="424572" cy="437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280400" y="4754538"/>
            <a:ext cx="797056" cy="360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664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432" y="1337897"/>
            <a:ext cx="108775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8329" y="5170511"/>
            <a:ext cx="2705551" cy="315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52216" y="5126216"/>
            <a:ext cx="828864" cy="370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8464" y="5662371"/>
            <a:ext cx="828864" cy="370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65464" y="5657483"/>
            <a:ext cx="828864" cy="370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695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90675"/>
            <a:ext cx="105156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841" y="2133600"/>
            <a:ext cx="1070511" cy="36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46376" y="3131064"/>
            <a:ext cx="1270648" cy="410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56104" y="3195840"/>
            <a:ext cx="1070511" cy="36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3" y="3717032"/>
            <a:ext cx="637728" cy="367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608" y="3710928"/>
            <a:ext cx="1644728" cy="379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95272" y="4791184"/>
            <a:ext cx="5291608" cy="375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938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15650" cy="459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6169" y="3445851"/>
            <a:ext cx="1074871" cy="4022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6401" y="4013101"/>
            <a:ext cx="414000" cy="325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4013101"/>
            <a:ext cx="797768" cy="355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67808" y="4513312"/>
            <a:ext cx="797768" cy="355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9736" y="5013176"/>
            <a:ext cx="797768" cy="355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77132" y="5555719"/>
            <a:ext cx="797768" cy="355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25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446" y="669681"/>
            <a:ext cx="10896600" cy="5676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0881" y="6390543"/>
            <a:ext cx="8839200" cy="342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376209" y="1609431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87256" y="2636912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376209" y="4149080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400300"/>
            <a:ext cx="10496550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94509" y="2401911"/>
            <a:ext cx="2499811" cy="361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13629" y="2940391"/>
            <a:ext cx="879291" cy="356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25016" y="3454400"/>
            <a:ext cx="879291" cy="356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4432" y="3454401"/>
            <a:ext cx="1145848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64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184" y="1289684"/>
            <a:ext cx="109156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01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866900"/>
            <a:ext cx="1047750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517134" y="2371431"/>
            <a:ext cx="6022849" cy="365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36285" y="2907879"/>
            <a:ext cx="835603" cy="341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6344" y="3424432"/>
            <a:ext cx="835603" cy="341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4192" y="3424432"/>
            <a:ext cx="3020592" cy="355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64968" y="3948731"/>
            <a:ext cx="835603" cy="341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19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775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9469" y="1335111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89469" y="2780928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81849" y="4352568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05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801" y="715107"/>
            <a:ext cx="1087755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741" y="4330944"/>
            <a:ext cx="10953750" cy="238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00009" y="3362031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98029" y="4797152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54521" y="5815633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860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33500"/>
            <a:ext cx="108775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0429" y="3750651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81221" y="5251296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49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228850"/>
            <a:ext cx="1089660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0429" y="2257131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4336" y="3739892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818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654" y="781050"/>
            <a:ext cx="108966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45729" y="1792311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45729" y="5207104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087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45956"/>
            <a:ext cx="10877550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958" y="2806944"/>
            <a:ext cx="1085850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50429" y="1297011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22240" y="3212976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22239" y="4117570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7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179" y="762000"/>
            <a:ext cx="10877550" cy="579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38109" y="687411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38109" y="2996952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49313" y="4349966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76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2024-12-13T02:07:34Z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