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29" r:id="rId18"/>
    <p:sldId id="328" r:id="rId19"/>
    <p:sldId id="327" r:id="rId20"/>
    <p:sldId id="326" r:id="rId21"/>
    <p:sldId id="325" r:id="rId22"/>
    <p:sldId id="352" r:id="rId23"/>
    <p:sldId id="351" r:id="rId24"/>
    <p:sldId id="350" r:id="rId25"/>
    <p:sldId id="349" r:id="rId26"/>
    <p:sldId id="348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2204720"/>
            <a:ext cx="940435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23693"/>
            <a:ext cx="342770" cy="39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6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1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970075"/>
            <a:ext cx="371335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56920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1772920"/>
            <a:ext cx="71310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4"/>
          <a:stretch>
            <a:fillRect/>
          </a:stretch>
        </p:blipFill>
        <p:spPr>
          <a:xfrm>
            <a:off x="695325" y="5013325"/>
            <a:ext cx="75692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9607550" cy="26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3141345"/>
            <a:ext cx="6350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15" y="3644900"/>
            <a:ext cx="3458210" cy="16446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157470"/>
            <a:ext cx="9521190" cy="16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3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2482614"/>
            <a:ext cx="1694811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473" y="2482614"/>
            <a:ext cx="1094962" cy="5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3588669"/>
            <a:ext cx="1647204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430" y="3607739"/>
            <a:ext cx="1656725" cy="4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1481097"/>
            <a:ext cx="399899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1452530"/>
            <a:ext cx="1056876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2509485"/>
            <a:ext cx="533198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455" y="3594735"/>
            <a:ext cx="26308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759971"/>
            <a:ext cx="390377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4987" y="2674109"/>
            <a:ext cx="1094962" cy="5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3857094"/>
            <a:ext cx="428463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297" y="4896975"/>
            <a:ext cx="1666246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836930"/>
            <a:ext cx="423227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2977618"/>
            <a:ext cx="771234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3627" y="2977618"/>
            <a:ext cx="1161612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587572"/>
            <a:ext cx="2875465" cy="37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259" y="4226117"/>
            <a:ext cx="399899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2065" y="4826541"/>
            <a:ext cx="1171133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90831" y="4826541"/>
            <a:ext cx="742670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4962" y="5446026"/>
            <a:ext cx="771234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586129"/>
            <a:ext cx="437984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1519421"/>
            <a:ext cx="1685289" cy="4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2615339"/>
            <a:ext cx="1685288" cy="4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3739846"/>
            <a:ext cx="428463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4797645"/>
            <a:ext cx="3913299" cy="4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05" y="764895"/>
            <a:ext cx="5724000" cy="5742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224000"/>
            <a:ext cx="5724000" cy="49009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268450"/>
            <a:ext cx="5724000" cy="4587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1124940"/>
            <a:ext cx="5724000" cy="540132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64425" y="3500755"/>
            <a:ext cx="5772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4425" y="4725035"/>
            <a:ext cx="5772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4425" y="6021070"/>
            <a:ext cx="5772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484350"/>
            <a:ext cx="5724000" cy="421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2780665"/>
            <a:ext cx="5702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4725035"/>
            <a:ext cx="4889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1357348"/>
            <a:ext cx="761712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075" y="1376398"/>
            <a:ext cx="761712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1985993"/>
            <a:ext cx="266599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534" y="2595588"/>
            <a:ext cx="380856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2367" y="3233758"/>
            <a:ext cx="428463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894" y="3852878"/>
            <a:ext cx="342770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9748" y="3824303"/>
            <a:ext cx="1142569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15717" y="4433898"/>
            <a:ext cx="761712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156" y="5053018"/>
            <a:ext cx="1561511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653280"/>
            <a:ext cx="353060" cy="116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8040"/>
            <a:ext cx="11340000" cy="3026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969896"/>
            <a:ext cx="1152090" cy="33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493" y="2609583"/>
            <a:ext cx="752191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3239723"/>
            <a:ext cx="342770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3812577"/>
            <a:ext cx="742670" cy="36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50" y="4480907"/>
            <a:ext cx="1599596" cy="2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772920"/>
            <a:ext cx="50990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4758055"/>
            <a:ext cx="2289810" cy="9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684" y="980397"/>
            <a:ext cx="3103979" cy="72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201" y="3798800"/>
            <a:ext cx="285643" cy="27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014733"/>
            <a:ext cx="276121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9244" y="2111248"/>
            <a:ext cx="257078" cy="27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997200"/>
            <a:ext cx="7833995" cy="268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21113"/>
            <a:ext cx="34277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624733"/>
            <a:ext cx="380856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75</cp:revision>
  <dcterms:created xsi:type="dcterms:W3CDTF">2015-09-16T06:44:00Z</dcterms:created>
  <dcterms:modified xsi:type="dcterms:W3CDTF">2024-12-12T03:10:52Z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