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3133725"/>
            <a:ext cx="61912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394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1280" y="119470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1280" y="265900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7155" y="522920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79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46" y="1213339"/>
            <a:ext cx="1082040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80" y="2735297"/>
            <a:ext cx="1091565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2240" y="117946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645024"/>
            <a:ext cx="1026388" cy="34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0680" y="3645024"/>
            <a:ext cx="771748" cy="34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4149080"/>
            <a:ext cx="1426408" cy="35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3080" y="4140430"/>
            <a:ext cx="705192" cy="35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6536" y="4147908"/>
            <a:ext cx="705192" cy="35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18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19" y="1410433"/>
            <a:ext cx="104775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16100" y="4251960"/>
            <a:ext cx="79826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8869" y="4714984"/>
            <a:ext cx="79826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661248"/>
            <a:ext cx="5158928" cy="34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29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347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7500" y="1222646"/>
            <a:ext cx="1362140" cy="37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9861" y="1700166"/>
            <a:ext cx="4325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7238" y="2606432"/>
            <a:ext cx="1451078" cy="441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5212" y="3191998"/>
            <a:ext cx="935008" cy="358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6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965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869160"/>
            <a:ext cx="64770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17700" y="2833006"/>
            <a:ext cx="894780" cy="336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1504" y="3314734"/>
            <a:ext cx="894780" cy="336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6284" y="3793513"/>
            <a:ext cx="894780" cy="336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221088"/>
            <a:ext cx="1136208" cy="371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70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840" y="764704"/>
            <a:ext cx="104584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696866"/>
            <a:ext cx="1083945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29649" y="767696"/>
            <a:ext cx="1204879" cy="335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3896" y="1245520"/>
            <a:ext cx="702968" cy="33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3320" y="1700808"/>
            <a:ext cx="3218328" cy="359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2183928"/>
            <a:ext cx="2445576" cy="35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7144" y="3129066"/>
            <a:ext cx="1442040" cy="37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1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81150"/>
            <a:ext cx="10477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256" y="1457325"/>
            <a:ext cx="1042035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879" y="2918314"/>
            <a:ext cx="10420350" cy="139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52317" y="1449368"/>
            <a:ext cx="2020739" cy="367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1973942"/>
            <a:ext cx="804720" cy="318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2431936"/>
            <a:ext cx="804720" cy="318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3402692"/>
            <a:ext cx="509960" cy="331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59368" y="3878015"/>
            <a:ext cx="7645792" cy="318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63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590" y="1323242"/>
            <a:ext cx="109156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6925" y="3187423"/>
            <a:ext cx="478915" cy="36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149081"/>
            <a:ext cx="870552" cy="34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085184"/>
            <a:ext cx="529160" cy="370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27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060" y="841130"/>
            <a:ext cx="10839450" cy="579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2004" y="1290718"/>
            <a:ext cx="819596" cy="330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4245" y="1248046"/>
            <a:ext cx="429452" cy="385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4688" y="2222008"/>
            <a:ext cx="4103360" cy="35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6404" y="2686702"/>
            <a:ext cx="862268" cy="361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0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47" y="1277553"/>
            <a:ext cx="109156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6846" y="169204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6845" y="371907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6844" y="5761037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56" y="1345956"/>
            <a:ext cx="104965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2586" y="1789098"/>
            <a:ext cx="4304714" cy="423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1540" y="2360566"/>
            <a:ext cx="1514540" cy="314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9136" y="2313896"/>
            <a:ext cx="1798464" cy="368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8370" y="2786897"/>
            <a:ext cx="4933030" cy="357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32481" y="2817766"/>
            <a:ext cx="450280" cy="31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6784" y="4258006"/>
            <a:ext cx="450280" cy="31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4" y="4725144"/>
            <a:ext cx="779016" cy="329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81208" y="5196944"/>
            <a:ext cx="779016" cy="329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66984" y="5653901"/>
            <a:ext cx="779016" cy="329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28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070" y="829408"/>
            <a:ext cx="108966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06426" y="305602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14046" y="454645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6426" y="5507312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30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58" y="1682995"/>
            <a:ext cx="108585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865" y="4697290"/>
            <a:ext cx="10553700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95886" y="214924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2770" y="4671481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1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630" y="1330570"/>
            <a:ext cx="108204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3506" y="375706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8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83" y="1377461"/>
            <a:ext cx="109156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6366" y="129580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6365" y="285293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431128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7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57" y="1324707"/>
            <a:ext cx="108775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2240" y="126328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7312" y="3910199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0327" y="5445224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9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21" y="1266092"/>
            <a:ext cx="109156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729" y="2332892"/>
            <a:ext cx="108394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4140" y="118708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3884" y="2780928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0712" y="3707414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93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46" y="797902"/>
            <a:ext cx="1089660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32780" y="790846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32780" y="2708920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41536" y="4156164"/>
            <a:ext cx="480511" cy="470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7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2024-12-13T02:09:42Z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