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2" r:id="rId18"/>
    <p:sldId id="340" r:id="rId19"/>
    <p:sldId id="339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385" y="2780665"/>
            <a:ext cx="3458210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908685"/>
            <a:ext cx="8978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5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3719830" y="2132965"/>
            <a:ext cx="4032295" cy="44748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1558257"/>
            <a:ext cx="1656725" cy="48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1596458"/>
            <a:ext cx="504635" cy="46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2494177"/>
            <a:ext cx="571284" cy="52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0629" y="2551478"/>
            <a:ext cx="504634" cy="46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3366770"/>
            <a:ext cx="24364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1585937"/>
            <a:ext cx="495113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2528880"/>
            <a:ext cx="571284" cy="4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3452495"/>
            <a:ext cx="18853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1585" y="4364990"/>
            <a:ext cx="18853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463807"/>
            <a:ext cx="1104483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550" y="2444750"/>
            <a:ext cx="11798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355" y="2331085"/>
            <a:ext cx="10712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8" b="2449"/>
          <a:stretch>
            <a:fillRect/>
          </a:stretch>
        </p:blipFill>
        <p:spPr>
          <a:xfrm>
            <a:off x="3287395" y="3068320"/>
            <a:ext cx="3522980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71880"/>
            <a:ext cx="10745470" cy="8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1302385"/>
            <a:ext cx="17373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17065"/>
            <a:ext cx="10745470" cy="4789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125" y="2049145"/>
            <a:ext cx="7410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4043045"/>
            <a:ext cx="7410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50" y="4020820"/>
            <a:ext cx="7410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245" y="5013325"/>
            <a:ext cx="7410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4470" y="5013325"/>
            <a:ext cx="13684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9965" y="6021070"/>
            <a:ext cx="17297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6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1624971"/>
            <a:ext cx="1133047" cy="44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3061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r="14814"/>
          <a:stretch>
            <a:fillRect/>
          </a:stretch>
        </p:blipFill>
        <p:spPr>
          <a:xfrm>
            <a:off x="4087495" y="3069590"/>
            <a:ext cx="3505200" cy="36747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030" y="2519045"/>
            <a:ext cx="277622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5239" y="4662103"/>
            <a:ext cx="342770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9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03926"/>
            <a:ext cx="342770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781300"/>
            <a:ext cx="4765040" cy="406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1057" y="1376454"/>
            <a:ext cx="580806" cy="5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370" y="1340485"/>
            <a:ext cx="17068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725" y="3463175"/>
            <a:ext cx="580806" cy="5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1536" y="3539402"/>
            <a:ext cx="561763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2419985"/>
            <a:ext cx="250317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4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84575"/>
            <a:ext cx="11340000" cy="292555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7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1595464"/>
            <a:ext cx="1142569" cy="5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040" y="5151755"/>
            <a:ext cx="16617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5818" y="5300584"/>
            <a:ext cx="314206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330" y="2275840"/>
            <a:ext cx="18192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569" y="4112908"/>
            <a:ext cx="1142569" cy="5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3316068"/>
            <a:ext cx="428463" cy="37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7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36" b="-1855"/>
          <a:stretch>
            <a:fillRect/>
          </a:stretch>
        </p:blipFill>
        <p:spPr>
          <a:xfrm>
            <a:off x="5160010" y="2493010"/>
            <a:ext cx="3290570" cy="37928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630" y="1423670"/>
            <a:ext cx="16611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2370001"/>
            <a:ext cx="1142569" cy="50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3277252"/>
            <a:ext cx="1123526" cy="49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5995" y="3279775"/>
            <a:ext cx="17538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405" y="4245509"/>
            <a:ext cx="542720" cy="4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4207383"/>
            <a:ext cx="1694812" cy="5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2304766"/>
            <a:ext cx="1114005" cy="51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9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908685"/>
            <a:ext cx="5891530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10239375" cy="5208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997200"/>
            <a:ext cx="7124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789045"/>
            <a:ext cx="2230120" cy="296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4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764540"/>
            <a:ext cx="3835400" cy="221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9405620" cy="5545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560" y="1988820"/>
            <a:ext cx="5346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052195"/>
            <a:ext cx="10320020" cy="514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2780665"/>
            <a:ext cx="79248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717290"/>
            <a:ext cx="4690110" cy="302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615" y="980440"/>
            <a:ext cx="294830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1025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60" y="2453640"/>
            <a:ext cx="44259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140710"/>
            <a:ext cx="4291965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89</cp:revision>
  <dcterms:created xsi:type="dcterms:W3CDTF">2015-09-16T06:44:00Z</dcterms:created>
  <dcterms:modified xsi:type="dcterms:W3CDTF">2024-12-12T03:17:11Z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