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48" r:id="rId4"/>
    <p:sldId id="382" r:id="rId5"/>
    <p:sldId id="345" r:id="rId6"/>
    <p:sldId id="343" r:id="rId7"/>
    <p:sldId id="341" r:id="rId8"/>
    <p:sldId id="340" r:id="rId9"/>
    <p:sldId id="339" r:id="rId10"/>
    <p:sldId id="338" r:id="rId11"/>
    <p:sldId id="337" r:id="rId12"/>
    <p:sldId id="336" r:id="rId13"/>
    <p:sldId id="333" r:id="rId14"/>
    <p:sldId id="331" r:id="rId15"/>
    <p:sldId id="330" r:id="rId16"/>
    <p:sldId id="329" r:id="rId17"/>
    <p:sldId id="328" r:id="rId18"/>
    <p:sldId id="326" r:id="rId19"/>
    <p:sldId id="325" r:id="rId20"/>
    <p:sldId id="353" r:id="rId21"/>
    <p:sldId id="352" r:id="rId22"/>
    <p:sldId id="351" r:id="rId23"/>
    <p:sldId id="350" r:id="rId24"/>
    <p:sldId id="349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1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705" y="2204720"/>
            <a:ext cx="8619490" cy="28867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1196975"/>
            <a:ext cx="9323705" cy="55626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13"/>
          <a:stretch>
            <a:fillRect/>
          </a:stretch>
        </p:blipFill>
        <p:spPr>
          <a:xfrm>
            <a:off x="263525" y="1269010"/>
            <a:ext cx="11339830" cy="26965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6653" y="3288078"/>
            <a:ext cx="342769" cy="391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975" y="3215005"/>
            <a:ext cx="5560695" cy="141732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4632325"/>
            <a:ext cx="10700385" cy="1866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067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7" r="62537"/>
          <a:stretch>
            <a:fillRect/>
          </a:stretch>
        </p:blipFill>
        <p:spPr>
          <a:xfrm>
            <a:off x="4295775" y="2420620"/>
            <a:ext cx="3600450" cy="39116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77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34505" y="1203325"/>
            <a:ext cx="170307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92997" y="4085848"/>
            <a:ext cx="580806" cy="515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87808" y="4133546"/>
            <a:ext cx="552241" cy="43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980160"/>
            <a:ext cx="977205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24450" y="1324610"/>
            <a:ext cx="989330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27978" y="1300232"/>
            <a:ext cx="500499" cy="443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11450" y="6163945"/>
            <a:ext cx="93408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72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92997" y="1433739"/>
            <a:ext cx="580806" cy="514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87808" y="1481407"/>
            <a:ext cx="495113" cy="467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35566" y="4284286"/>
            <a:ext cx="580806" cy="514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25591" y="4341488"/>
            <a:ext cx="495113" cy="419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5"/>
          <a:stretch>
            <a:fillRect/>
          </a:stretch>
        </p:blipFill>
        <p:spPr>
          <a:xfrm>
            <a:off x="551180" y="1268730"/>
            <a:ext cx="8593455" cy="44748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3" b="3518"/>
          <a:stretch>
            <a:fillRect/>
          </a:stretch>
        </p:blipFill>
        <p:spPr>
          <a:xfrm>
            <a:off x="7536180" y="5013325"/>
            <a:ext cx="4171315" cy="1746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62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71030" y="1462405"/>
            <a:ext cx="374840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7610" y="2205990"/>
            <a:ext cx="4023360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68340" y="3289300"/>
            <a:ext cx="234823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34760" y="5245884"/>
            <a:ext cx="3284886" cy="505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58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06851" y="2444790"/>
            <a:ext cx="999748" cy="45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58539" y="3360383"/>
            <a:ext cx="1075919" cy="50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50" y="989685"/>
            <a:ext cx="5724000" cy="4951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3615" y="1340485"/>
            <a:ext cx="10330815" cy="539178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544560" y="1124585"/>
            <a:ext cx="290195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07485" y="3395345"/>
            <a:ext cx="67310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48115" y="3429000"/>
            <a:ext cx="151003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64755" y="4547235"/>
            <a:ext cx="99758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07485" y="5085080"/>
            <a:ext cx="99758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431540" y="6237605"/>
            <a:ext cx="64071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7715" y="5805170"/>
            <a:ext cx="1005205" cy="1002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95" y="1196695"/>
            <a:ext cx="5724000" cy="513848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50" y="1124305"/>
            <a:ext cx="5724000" cy="4866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40" y="1268450"/>
            <a:ext cx="5724000" cy="49558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39714" y="3428709"/>
            <a:ext cx="330059" cy="295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76845" y="4568825"/>
            <a:ext cx="55626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52080" y="5733415"/>
            <a:ext cx="49530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50" y="1196695"/>
            <a:ext cx="5724000" cy="50120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47890" y="1772920"/>
            <a:ext cx="52641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47890" y="2997200"/>
            <a:ext cx="65151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47890" y="4077335"/>
            <a:ext cx="52641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47890" y="5300980"/>
            <a:ext cx="52641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b="2047"/>
          <a:stretch>
            <a:fillRect/>
          </a:stretch>
        </p:blipFill>
        <p:spPr>
          <a:xfrm>
            <a:off x="335280" y="1628775"/>
            <a:ext cx="11753215" cy="38887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1484630"/>
            <a:ext cx="609600" cy="43053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16315" y="1700530"/>
            <a:ext cx="99758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84290" y="2348865"/>
            <a:ext cx="107696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04605" y="2997200"/>
            <a:ext cx="107696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247890" y="4293235"/>
            <a:ext cx="107696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600190" y="4940935"/>
            <a:ext cx="128651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46"/>
          <a:stretch>
            <a:fillRect/>
          </a:stretch>
        </p:blipFill>
        <p:spPr>
          <a:xfrm>
            <a:off x="360045" y="1413155"/>
            <a:ext cx="11339830" cy="26965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28765" y="3766595"/>
            <a:ext cx="276120" cy="285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4292955"/>
            <a:ext cx="11340000" cy="2435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995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81158" y="2008891"/>
            <a:ext cx="323727" cy="277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212820"/>
            <a:ext cx="11340000" cy="18111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84957" y="3984938"/>
            <a:ext cx="276120" cy="285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665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0201" y="2690607"/>
            <a:ext cx="323727" cy="276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6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588514"/>
            <a:ext cx="342769" cy="391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9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3503715"/>
            <a:ext cx="428463" cy="391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48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2695" y="4996322"/>
            <a:ext cx="371335" cy="400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81</cp:revision>
  <dcterms:created xsi:type="dcterms:W3CDTF">2015-09-16T06:44:00Z</dcterms:created>
  <dcterms:modified xsi:type="dcterms:W3CDTF">2024-12-12T03:09:41Z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