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64" r:id="rId4"/>
    <p:sldId id="363" r:id="rId5"/>
    <p:sldId id="362" r:id="rId6"/>
    <p:sldId id="360" r:id="rId7"/>
    <p:sldId id="358" r:id="rId8"/>
    <p:sldId id="357" r:id="rId9"/>
    <p:sldId id="356" r:id="rId10"/>
    <p:sldId id="354" r:id="rId11"/>
    <p:sldId id="353" r:id="rId12"/>
    <p:sldId id="352" r:id="rId13"/>
    <p:sldId id="351" r:id="rId14"/>
    <p:sldId id="350" r:id="rId15"/>
    <p:sldId id="349" r:id="rId16"/>
    <p:sldId id="346" r:id="rId17"/>
    <p:sldId id="345" r:id="rId18"/>
    <p:sldId id="344" r:id="rId19"/>
    <p:sldId id="343" r:id="rId20"/>
    <p:sldId id="341" r:id="rId21"/>
    <p:sldId id="339" r:id="rId22"/>
    <p:sldId id="338" r:id="rId23"/>
    <p:sldId id="337" r:id="rId24"/>
    <p:sldId id="335" r:id="rId25"/>
    <p:sldId id="333" r:id="rId26"/>
    <p:sldId id="332" r:id="rId27"/>
    <p:sldId id="331" r:id="rId28"/>
    <p:sldId id="330" r:id="rId29"/>
    <p:sldId id="327" r:id="rId30"/>
    <p:sldId id="326" r:id="rId31"/>
    <p:sldId id="325" r:id="rId32"/>
    <p:sldId id="370" r:id="rId33"/>
    <p:sldId id="369" r:id="rId34"/>
    <p:sldId id="368" r:id="rId35"/>
    <p:sldId id="367" r:id="rId36"/>
    <p:sldId id="366" r:id="rId37"/>
    <p:sldId id="36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636520"/>
            <a:ext cx="10818000" cy="21414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1615108"/>
            <a:ext cx="533198" cy="45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7732" y="2549952"/>
            <a:ext cx="1637682" cy="47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7845" y="2420620"/>
            <a:ext cx="161861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9168" y="3484796"/>
            <a:ext cx="1066397" cy="49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7"/>
          <a:stretch>
            <a:fillRect/>
          </a:stretch>
        </p:blipFill>
        <p:spPr>
          <a:xfrm>
            <a:off x="407670" y="1052830"/>
            <a:ext cx="10887710" cy="5530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204720"/>
            <a:ext cx="69913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4349839"/>
            <a:ext cx="371335" cy="39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44" r="2212" b="2738"/>
          <a:stretch>
            <a:fillRect/>
          </a:stretch>
        </p:blipFill>
        <p:spPr>
          <a:xfrm>
            <a:off x="7032625" y="4149090"/>
            <a:ext cx="2020570" cy="262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26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3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95014"/>
            <a:ext cx="342770" cy="40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2061210"/>
            <a:ext cx="6689725" cy="33115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5013045"/>
            <a:ext cx="11340000" cy="118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6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616703"/>
            <a:ext cx="371335" cy="4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6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29194"/>
            <a:ext cx="342770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9290050" cy="553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2780665"/>
            <a:ext cx="52324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9761855" cy="2865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3985" y="3256915"/>
            <a:ext cx="88582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5"/>
          <a:stretch>
            <a:fillRect/>
          </a:stretch>
        </p:blipFill>
        <p:spPr>
          <a:xfrm>
            <a:off x="1055370" y="3860800"/>
            <a:ext cx="9186545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07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131540"/>
            <a:ext cx="11340000" cy="19075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5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4740" y="764540"/>
            <a:ext cx="456882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3198402"/>
            <a:ext cx="418942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133" y="3923303"/>
            <a:ext cx="790277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869180"/>
            <a:ext cx="17411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00615" cy="5257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2132965"/>
            <a:ext cx="7797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5575849"/>
            <a:ext cx="437984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5175"/>
            <a:ext cx="8467090" cy="3105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789045"/>
            <a:ext cx="8467090" cy="28816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3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04"/>
          <a:stretch>
            <a:fillRect/>
          </a:stretch>
        </p:blipFill>
        <p:spPr>
          <a:xfrm>
            <a:off x="911860" y="2060575"/>
            <a:ext cx="8640490" cy="37985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7623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7041" y="1369006"/>
            <a:ext cx="1608484" cy="49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3774" y="2318374"/>
            <a:ext cx="542185" cy="48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7617" y="2318374"/>
            <a:ext cx="542185" cy="48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3528" y="3294867"/>
            <a:ext cx="1012079" cy="47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2000" y="4226152"/>
            <a:ext cx="3180822" cy="49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42317" y="4235194"/>
            <a:ext cx="469894" cy="47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5549" y="5193603"/>
            <a:ext cx="524112" cy="48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7890" y="5085080"/>
            <a:ext cx="304863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9530" y="6070600"/>
            <a:ext cx="37807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0395" y="1273175"/>
            <a:ext cx="13023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2408415"/>
            <a:ext cx="552241" cy="46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9899" y="2398863"/>
            <a:ext cx="476070" cy="50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7430" y="1491106"/>
            <a:ext cx="1161612" cy="49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2502295"/>
            <a:ext cx="1123526" cy="49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2502295"/>
            <a:ext cx="1085440" cy="46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1585" y="3503930"/>
            <a:ext cx="118808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7204" y="3475325"/>
            <a:ext cx="580806" cy="53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7685" y="4533900"/>
            <a:ext cx="12712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96975"/>
            <a:ext cx="7230110" cy="4370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7708900" y="1124585"/>
            <a:ext cx="4117975" cy="23869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7824470" y="3511550"/>
            <a:ext cx="3585845" cy="326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498" y="1462162"/>
            <a:ext cx="1114005" cy="4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650" y="2268220"/>
            <a:ext cx="653732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5710" y="3215005"/>
            <a:ext cx="96920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7884" y="4110529"/>
            <a:ext cx="2751687" cy="52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49420" y="5101285"/>
            <a:ext cx="390377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9667875" cy="5507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4020" y="1375410"/>
            <a:ext cx="4241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1495" y="1988820"/>
            <a:ext cx="630872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3573145"/>
            <a:ext cx="53657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00190" y="4375785"/>
            <a:ext cx="272923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64200" y="5157470"/>
            <a:ext cx="391096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9515" y="5022850"/>
            <a:ext cx="32232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2797810"/>
            <a:ext cx="818451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71270" y="5877560"/>
            <a:ext cx="155130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8" grpId="0" bldLvl="0" animBg="1"/>
      <p:bldP spid="20" grpId="0" bldLvl="0" animBg="1"/>
      <p:bldP spid="22" grpId="0" bldLvl="0" animBg="1"/>
      <p:bldP spid="23" grpId="0" bldLvl="0" animBg="1"/>
      <p:bldP spid="2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763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1700964"/>
            <a:ext cx="761712" cy="35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244" y="2415510"/>
            <a:ext cx="1513904" cy="36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8136" y="3130056"/>
            <a:ext cx="771234" cy="37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7002" y="3168165"/>
            <a:ext cx="761711" cy="3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9370" y="3873183"/>
            <a:ext cx="761712" cy="33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8287" y="4587729"/>
            <a:ext cx="3275365" cy="35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357245"/>
            <a:ext cx="476885" cy="280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6045" y="1348105"/>
            <a:ext cx="22193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135" y="2145665"/>
            <a:ext cx="869759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1340205"/>
            <a:ext cx="5724000" cy="4056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1340205"/>
            <a:ext cx="5724000" cy="460942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1052550"/>
            <a:ext cx="5724000" cy="528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05" y="1340205"/>
            <a:ext cx="5724000" cy="340511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885" y="1124305"/>
            <a:ext cx="5724000" cy="3126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83740" y="3781662"/>
            <a:ext cx="532200" cy="46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05" y="1268450"/>
            <a:ext cx="5724000" cy="4548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2514600"/>
            <a:ext cx="5549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8047" y="3645194"/>
            <a:ext cx="434062" cy="44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6515" y="4869180"/>
            <a:ext cx="44005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8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1433766"/>
            <a:ext cx="771234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6297" y="2139346"/>
            <a:ext cx="752191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503" y="2148881"/>
            <a:ext cx="752192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2854461"/>
            <a:ext cx="790277" cy="36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8236" y="2854461"/>
            <a:ext cx="1542468" cy="35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311880"/>
            <a:ext cx="11340000" cy="302991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040226" y="3573281"/>
            <a:ext cx="1542468" cy="35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15840" y="4797425"/>
            <a:ext cx="20745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1268730"/>
            <a:ext cx="510540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86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52594" y="4123899"/>
            <a:ext cx="323727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7"/>
          <a:stretch>
            <a:fillRect/>
          </a:stretch>
        </p:blipFill>
        <p:spPr>
          <a:xfrm>
            <a:off x="1055370" y="4220845"/>
            <a:ext cx="9648235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7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196661"/>
            <a:ext cx="323727" cy="27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511726"/>
            <a:ext cx="361813" cy="4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1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6"/>
          <a:stretch>
            <a:fillRect/>
          </a:stretch>
        </p:blipFill>
        <p:spPr>
          <a:xfrm>
            <a:off x="3143885" y="3068955"/>
            <a:ext cx="4063365" cy="32677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578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335364"/>
            <a:ext cx="3342015" cy="50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745" y="4242545"/>
            <a:ext cx="1094962" cy="4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5289" y="5196135"/>
            <a:ext cx="571284" cy="4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6448" y="5177064"/>
            <a:ext cx="542721" cy="50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85</cp:revision>
  <dcterms:created xsi:type="dcterms:W3CDTF">2015-09-16T06:44:00Z</dcterms:created>
  <dcterms:modified xsi:type="dcterms:W3CDTF">2024-12-12T03:00:51Z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