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46" r:id="rId4"/>
    <p:sldId id="345" r:id="rId5"/>
    <p:sldId id="344" r:id="rId6"/>
    <p:sldId id="343" r:id="rId7"/>
    <p:sldId id="341" r:id="rId8"/>
    <p:sldId id="340" r:id="rId9"/>
    <p:sldId id="338" r:id="rId10"/>
    <p:sldId id="337" r:id="rId11"/>
    <p:sldId id="336" r:id="rId12"/>
    <p:sldId id="335" r:id="rId13"/>
    <p:sldId id="333" r:id="rId14"/>
    <p:sldId id="332" r:id="rId15"/>
    <p:sldId id="331" r:id="rId16"/>
    <p:sldId id="330" r:id="rId17"/>
    <p:sldId id="329" r:id="rId18"/>
    <p:sldId id="328" r:id="rId19"/>
    <p:sldId id="326" r:id="rId20"/>
    <p:sldId id="325" r:id="rId21"/>
    <p:sldId id="352" r:id="rId22"/>
    <p:sldId id="351" r:id="rId23"/>
    <p:sldId id="350" r:id="rId24"/>
    <p:sldId id="349" r:id="rId25"/>
    <p:sldId id="348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2852420"/>
            <a:ext cx="9149080" cy="1022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371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3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692261"/>
            <a:ext cx="380856" cy="3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01" b="590"/>
          <a:stretch>
            <a:fillRect/>
          </a:stretch>
        </p:blipFill>
        <p:spPr>
          <a:xfrm>
            <a:off x="4871720" y="3284855"/>
            <a:ext cx="2574925" cy="3364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05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3714839"/>
            <a:ext cx="552241" cy="50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386000"/>
            <a:ext cx="542720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795" y="3361055"/>
            <a:ext cx="355409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764540"/>
            <a:ext cx="4676775" cy="597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160"/>
            <a:ext cx="113180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7086" y="3262688"/>
            <a:ext cx="1111847" cy="41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1812" y="4204231"/>
            <a:ext cx="1140356" cy="49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1419" y="6239485"/>
            <a:ext cx="427633" cy="37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47180" y="736600"/>
            <a:ext cx="4844415" cy="18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4110" y="6165215"/>
            <a:ext cx="158432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3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8513" y="2605312"/>
            <a:ext cx="314205" cy="3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5775" y="5488940"/>
            <a:ext cx="524129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052830"/>
            <a:ext cx="9425305" cy="37096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5" r="44758"/>
          <a:stretch>
            <a:fillRect/>
          </a:stretch>
        </p:blipFill>
        <p:spPr>
          <a:xfrm>
            <a:off x="3791585" y="4221480"/>
            <a:ext cx="3947160" cy="2388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1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365" y="2568575"/>
            <a:ext cx="185483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49985" y="4512945"/>
            <a:ext cx="970280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78841" y="5554284"/>
            <a:ext cx="476070" cy="4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07254" y="5554284"/>
            <a:ext cx="676020" cy="49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60235" y="3531870"/>
            <a:ext cx="359791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4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3450" y="4562748"/>
            <a:ext cx="476070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3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20151" y="3017002"/>
            <a:ext cx="780755" cy="37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8211" y="3684609"/>
            <a:ext cx="780755" cy="3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0428" y="3684609"/>
            <a:ext cx="752192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764540"/>
            <a:ext cx="5686425" cy="581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2360" y="1268730"/>
            <a:ext cx="7447915" cy="25323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05" y="908405"/>
            <a:ext cx="664751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60" y="1340205"/>
            <a:ext cx="6649200" cy="365489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95" y="908405"/>
            <a:ext cx="660486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68436" y="3981062"/>
            <a:ext cx="321647" cy="282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7434" y="6249505"/>
            <a:ext cx="382649" cy="39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260" y="980160"/>
            <a:ext cx="63544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3930" y="2016003"/>
            <a:ext cx="309450" cy="2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3930" y="4247872"/>
            <a:ext cx="309450" cy="2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3930" y="5737564"/>
            <a:ext cx="309450" cy="2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1452873"/>
            <a:ext cx="1161612" cy="30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725" y="1443337"/>
            <a:ext cx="1142569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3098" y="1443337"/>
            <a:ext cx="780755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58639" y="2091812"/>
            <a:ext cx="799798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10528" y="2091812"/>
            <a:ext cx="2504130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54458" y="2740288"/>
            <a:ext cx="1161612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68060" y="3398300"/>
            <a:ext cx="2304181" cy="36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25591" y="4056311"/>
            <a:ext cx="1551989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16070" y="4723860"/>
            <a:ext cx="780755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01108" y="4714323"/>
            <a:ext cx="799798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4149090"/>
            <a:ext cx="405130" cy="162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19300"/>
            <a:ext cx="11340000" cy="2592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130" y="1871777"/>
            <a:ext cx="1152090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7355" y="1862247"/>
            <a:ext cx="1161612" cy="35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3652" y="2510274"/>
            <a:ext cx="1171133" cy="35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77833" y="2510274"/>
            <a:ext cx="1152090" cy="34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6649" y="3167831"/>
            <a:ext cx="752191" cy="35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24483" y="3167831"/>
            <a:ext cx="1542468" cy="35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16221" y="3825389"/>
            <a:ext cx="799798" cy="35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29823" y="3834918"/>
            <a:ext cx="780755" cy="33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045" y="1628775"/>
            <a:ext cx="4667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47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33551" y="3236721"/>
            <a:ext cx="266599" cy="26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608425"/>
            <a:ext cx="11340000" cy="2649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6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72156"/>
            <a:ext cx="257078" cy="27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7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911298"/>
            <a:ext cx="323727" cy="2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724755"/>
            <a:ext cx="11340000" cy="17818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43090" y="4848625"/>
            <a:ext cx="276120" cy="28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05499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4038" y="2265447"/>
            <a:ext cx="407471" cy="36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7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738" y="4132904"/>
            <a:ext cx="371335" cy="40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76</cp:revision>
  <dcterms:created xsi:type="dcterms:W3CDTF">2015-09-16T06:44:00Z</dcterms:created>
  <dcterms:modified xsi:type="dcterms:W3CDTF">2024-12-12T03:12:51Z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